
<file path=[Content_Types].xml><?xml version="1.0" encoding="utf-8"?>
<Types xmlns="http://schemas.openxmlformats.org/package/2006/content-types">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Lst>
  <p:sldSz cy="6858000" cx="12192000"/>
  <p:notesSz cx="6858000" cy="9144000"/>
  <p:embeddedFontLst>
    <p:embeddedFont>
      <p:font typeface="Roboto"/>
      <p:regular r:id="rId28"/>
      <p:bold r:id="rId29"/>
      <p:italic r:id="rId30"/>
      <p:boldItalic r:id="rId31"/>
    </p:embeddedFont>
    <p:embeddedFont>
      <p:font typeface="Oi"/>
      <p:regular r:id="rId32"/>
    </p:embeddedFont>
    <p:embeddedFont>
      <p:font typeface="PT Sans"/>
      <p:regular r:id="rId33"/>
      <p:bold r:id="rId34"/>
      <p:italic r:id="rId35"/>
      <p:boldItalic r:id="rId3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37" roundtripDataSignature="AMtx7mg/mLWbIne7kszkE0G53ViuzBIk7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font" Target="fonts/Roboto-regular.fntdata"/><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Roboto-bold.fntdata"/><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Roboto-boldItalic.fntdata"/><Relationship Id="rId30" Type="http://schemas.openxmlformats.org/officeDocument/2006/relationships/font" Target="fonts/Roboto-italic.fntdata"/><Relationship Id="rId11" Type="http://schemas.openxmlformats.org/officeDocument/2006/relationships/slide" Target="slides/slide7.xml"/><Relationship Id="rId33" Type="http://schemas.openxmlformats.org/officeDocument/2006/relationships/font" Target="fonts/PTSans-regular.fntdata"/><Relationship Id="rId10" Type="http://schemas.openxmlformats.org/officeDocument/2006/relationships/slide" Target="slides/slide6.xml"/><Relationship Id="rId32" Type="http://schemas.openxmlformats.org/officeDocument/2006/relationships/font" Target="fonts/Oi-regular.fntdata"/><Relationship Id="rId13" Type="http://schemas.openxmlformats.org/officeDocument/2006/relationships/slide" Target="slides/slide9.xml"/><Relationship Id="rId35" Type="http://schemas.openxmlformats.org/officeDocument/2006/relationships/font" Target="fonts/PTSans-italic.fntdata"/><Relationship Id="rId12" Type="http://schemas.openxmlformats.org/officeDocument/2006/relationships/slide" Target="slides/slide8.xml"/><Relationship Id="rId34" Type="http://schemas.openxmlformats.org/officeDocument/2006/relationships/font" Target="fonts/PTSans-bold.fntdata"/><Relationship Id="rId15" Type="http://schemas.openxmlformats.org/officeDocument/2006/relationships/slide" Target="slides/slide11.xml"/><Relationship Id="rId37" Type="http://customschemas.google.com/relationships/presentationmetadata" Target="metadata"/><Relationship Id="rId14" Type="http://schemas.openxmlformats.org/officeDocument/2006/relationships/slide" Target="slides/slide10.xml"/><Relationship Id="rId36" Type="http://schemas.openxmlformats.org/officeDocument/2006/relationships/font" Target="fonts/PTSans-boldItalic.fntdata"/><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de-DE"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creativecommons.org/licenses/by/4.0/deed.de" TargetMode="External"/><Relationship Id="rId3" Type="http://schemas.openxmlformats.org/officeDocument/2006/relationships/hyperlink" Target="https://www.hiig.de/en/making-sense-of-the-future/" TargetMode="External"/><Relationship Id="rId4" Type="http://schemas.openxmlformats.org/officeDocument/2006/relationships/hyperlink" Target="https://www.bpb.de/" TargetMode="External"/><Relationship Id="rId5" Type="http://schemas.openxmlformats.org/officeDocument/2006/relationships/hyperlink" Target="mailto:info@hiig.de" TargetMode="Externa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v2.nl/people/kodwo-eshun" TargetMode="Externa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hiig.de/wp-content/uploads/2023/09/answer-by-moving_ENG.pdf" TargetMode="External"/><Relationship Id="rId3" Type="http://schemas.openxmlformats.org/officeDocument/2006/relationships/hyperlink" Target="https://jfsdigital.org/articles-andessays/2017-2/the-polak-game-or-where-do-you-stand"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hiig.de/wp-content/uploads/2023/09/from-weak-signals-to-megatrends_ENG.pdf" TargetMode="External"/><Relationship Id="rId3" Type="http://schemas.openxmlformats.org/officeDocument/2006/relationships/hyperlink" Target="https://www.zukunftsinstitut.de/zukunftsthemen/die-megatrend-map" TargetMode="External"/><Relationship Id="rId4" Type="http://schemas.openxmlformats.org/officeDocument/2006/relationships/hyperlink" Target="https://steinmuller.de/de/zukunftsforschung/papers" TargetMode="External"/><Relationship Id="rId5" Type="http://schemas.openxmlformats.org/officeDocument/2006/relationships/hyperlink" Target="https://www.hiig.de/wp-content/uploads/2023/09/from-weak-signals-to-megatrends_ENG.pdf" TargetMode="External"/><Relationship Id="rId6" Type="http://schemas.openxmlformats.org/officeDocument/2006/relationships/hyperlink" Target="https://www.hiig.de/wp-content/uploads/2023/09/from-weak-signals-to-megatrends_ENG.pdf"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limachallenges.bildungscent.de/" TargetMode="Externa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hiig.de/wp-content/uploads/2023/09/Von-weak-signals-zu-megatrends_DE.pdf" TargetMode="External"/><Relationship Id="rId3" Type="http://schemas.openxmlformats.org/officeDocument/2006/relationships/hyperlink" Target="https://www.hiig.de/wp-content/uploads/2023/09/Von-weak-signals-zu-megatrends_DE.pdf" TargetMode="Externa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hiig.de/wp-content/uploads/2023/09/Nachrichten-aus-2040_DE.pdf" TargetMode="External"/><Relationship Id="rId3" Type="http://schemas.openxmlformats.org/officeDocument/2006/relationships/hyperlink" Target="https://www.hiig.de/wp-content/uploads/2023/09/Nachrichten-aus-2040_DE.pdf" TargetMode="External"/><Relationship Id="rId4" Type="http://schemas.openxmlformats.org/officeDocument/2006/relationships/hyperlink" Target="https://schulki.de/" TargetMode="External"/><Relationship Id="rId5" Type="http://schemas.openxmlformats.org/officeDocument/2006/relationships/hyperlink" Target="https://schulki.de/guides/digitales-lernmodul-1-fuer-einen-leichteren-einstieg-in-schulki-fuer-lehrkraefte" TargetMode="External"/><Relationship Id="rId6" Type="http://schemas.openxmlformats.org/officeDocument/2006/relationships/hyperlink" Target="https://schulki.de/guides/digitales-lernmodul-1-fuer-einen-leichteren-einstieg-in-schulki-fuer-lehrkraefte" TargetMode="Externa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schulki.de/documentation/bild-ki" TargetMode="External"/><Relationship Id="rId3" Type="http://schemas.openxmlformats.org/officeDocument/2006/relationships/hyperlink" Target="https://schulki.de/documentation/bild-ki" TargetMode="Externa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 name="Shape 46"/>
        <p:cNvGrpSpPr/>
        <p:nvPr/>
      </p:nvGrpSpPr>
      <p:grpSpPr>
        <a:xfrm>
          <a:off x="0" y="0"/>
          <a:ext cx="0" cy="0"/>
          <a:chOff x="0" y="0"/>
          <a:chExt cx="0" cy="0"/>
        </a:xfrm>
      </p:grpSpPr>
      <p:sp>
        <p:nvSpPr>
          <p:cNvPr id="47" name="Google Shape;47;g2b7a3dd6a4a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 name="Google Shape;48;g2b7a3dd6a4a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de-DE">
                <a:solidFill>
                  <a:srgbClr val="3A3838"/>
                </a:solidFill>
                <a:latin typeface="PT Sans"/>
                <a:ea typeface="PT Sans"/>
                <a:cs typeface="PT Sans"/>
                <a:sym typeface="PT Sans"/>
              </a:rPr>
              <a:t>Dear Teachers,</a:t>
            </a:r>
            <a:endParaRPr>
              <a:solidFill>
                <a:srgbClr val="3A3838"/>
              </a:solidFill>
              <a:latin typeface="PT Sans"/>
              <a:ea typeface="PT Sans"/>
              <a:cs typeface="PT Sans"/>
              <a:sym typeface="PT Sans"/>
            </a:endParaRPr>
          </a:p>
          <a:p>
            <a:pPr indent="0" lvl="0" marL="0" rtl="0" algn="l">
              <a:lnSpc>
                <a:spcPct val="115000"/>
              </a:lnSpc>
              <a:spcBef>
                <a:spcPts val="1500"/>
              </a:spcBef>
              <a:spcAft>
                <a:spcPts val="0"/>
              </a:spcAft>
              <a:buClr>
                <a:schemeClr val="dk1"/>
              </a:buClr>
              <a:buSzPts val="1100"/>
              <a:buFont typeface="Arial"/>
              <a:buNone/>
            </a:pPr>
            <a:r>
              <a:rPr lang="de-DE">
                <a:solidFill>
                  <a:srgbClr val="3A3838"/>
                </a:solidFill>
                <a:latin typeface="PT Sans"/>
                <a:ea typeface="PT Sans"/>
                <a:cs typeface="PT Sans"/>
                <a:sym typeface="PT Sans"/>
              </a:rPr>
              <a:t>Below you will find a proposal for a three-part workshop that you can conduct with your students on a project day or divided into several class hours. After conducting it ourselves, we recommend the workshop for classes from secondary level I onwards. The presentation and associated materials are Open Educational Resources (OERs) released under the </a:t>
            </a:r>
            <a:r>
              <a:rPr lang="de-DE" u="sng">
                <a:solidFill>
                  <a:schemeClr val="hlink"/>
                </a:solidFill>
                <a:latin typeface="PT Sans"/>
                <a:ea typeface="PT Sans"/>
                <a:cs typeface="PT Sans"/>
                <a:sym typeface="PT Sans"/>
                <a:hlinkClick r:id="rId2"/>
              </a:rPr>
              <a:t>Creative Commons Attribution 4.0 License</a:t>
            </a:r>
            <a:r>
              <a:rPr lang="de-DE">
                <a:solidFill>
                  <a:srgbClr val="3A3838"/>
                </a:solidFill>
                <a:latin typeface="PT Sans"/>
                <a:ea typeface="PT Sans"/>
                <a:cs typeface="PT Sans"/>
                <a:sym typeface="PT Sans"/>
              </a:rPr>
              <a:t>, so you face minimal restrictions on use and modification.</a:t>
            </a:r>
            <a:endParaRPr>
              <a:solidFill>
                <a:srgbClr val="3A3838"/>
              </a:solidFill>
              <a:latin typeface="PT Sans"/>
              <a:ea typeface="PT Sans"/>
              <a:cs typeface="PT Sans"/>
              <a:sym typeface="PT Sans"/>
            </a:endParaRPr>
          </a:p>
          <a:p>
            <a:pPr indent="0" lvl="0" marL="0" rtl="0" algn="l">
              <a:lnSpc>
                <a:spcPct val="115000"/>
              </a:lnSpc>
              <a:spcBef>
                <a:spcPts val="1500"/>
              </a:spcBef>
              <a:spcAft>
                <a:spcPts val="0"/>
              </a:spcAft>
              <a:buClr>
                <a:schemeClr val="dk1"/>
              </a:buClr>
              <a:buSzPts val="1100"/>
              <a:buFont typeface="Arial"/>
              <a:buNone/>
            </a:pPr>
            <a:r>
              <a:rPr lang="de-DE">
                <a:solidFill>
                  <a:srgbClr val="3A3838"/>
                </a:solidFill>
                <a:latin typeface="PT Sans"/>
                <a:ea typeface="PT Sans"/>
                <a:cs typeface="PT Sans"/>
                <a:sym typeface="PT Sans"/>
              </a:rPr>
              <a:t>You are allowed to:</a:t>
            </a:r>
            <a:endParaRPr>
              <a:solidFill>
                <a:srgbClr val="3A3838"/>
              </a:solidFill>
              <a:latin typeface="PT Sans"/>
              <a:ea typeface="PT Sans"/>
              <a:cs typeface="PT Sans"/>
              <a:sym typeface="PT Sans"/>
            </a:endParaRPr>
          </a:p>
          <a:p>
            <a:pPr indent="-304800" lvl="0" marL="457200" rtl="0" algn="l">
              <a:lnSpc>
                <a:spcPct val="115000"/>
              </a:lnSpc>
              <a:spcBef>
                <a:spcPts val="1500"/>
              </a:spcBef>
              <a:spcAft>
                <a:spcPts val="0"/>
              </a:spcAft>
              <a:buClr>
                <a:srgbClr val="3A3838"/>
              </a:buClr>
              <a:buSzPts val="1200"/>
              <a:buFont typeface="Roboto"/>
              <a:buChar char="●"/>
            </a:pPr>
            <a:r>
              <a:rPr b="1" lang="de-DE">
                <a:solidFill>
                  <a:srgbClr val="3A3838"/>
                </a:solidFill>
                <a:latin typeface="PT Sans"/>
                <a:ea typeface="PT Sans"/>
                <a:cs typeface="PT Sans"/>
                <a:sym typeface="PT Sans"/>
              </a:rPr>
              <a:t>Share</a:t>
            </a:r>
            <a:r>
              <a:rPr lang="de-DE">
                <a:solidFill>
                  <a:srgbClr val="3A3838"/>
                </a:solidFill>
                <a:latin typeface="PT Sans"/>
                <a:ea typeface="PT Sans"/>
                <a:cs typeface="PT Sans"/>
                <a:sym typeface="PT Sans"/>
              </a:rPr>
              <a:t> — replicate and distribute the material in any format or medium, for any purpose, even commercially.</a:t>
            </a:r>
            <a:endParaRPr>
              <a:solidFill>
                <a:srgbClr val="3A3838"/>
              </a:solidFill>
              <a:latin typeface="PT Sans"/>
              <a:ea typeface="PT Sans"/>
              <a:cs typeface="PT Sans"/>
              <a:sym typeface="PT Sans"/>
            </a:endParaRPr>
          </a:p>
          <a:p>
            <a:pPr indent="-304800" lvl="0" marL="457200" rtl="0" algn="l">
              <a:lnSpc>
                <a:spcPct val="115000"/>
              </a:lnSpc>
              <a:spcBef>
                <a:spcPts val="0"/>
              </a:spcBef>
              <a:spcAft>
                <a:spcPts val="0"/>
              </a:spcAft>
              <a:buClr>
                <a:srgbClr val="3A3838"/>
              </a:buClr>
              <a:buSzPts val="1200"/>
              <a:buFont typeface="Roboto"/>
              <a:buChar char="●"/>
            </a:pPr>
            <a:r>
              <a:rPr b="1" lang="de-DE">
                <a:solidFill>
                  <a:srgbClr val="3A3838"/>
                </a:solidFill>
                <a:latin typeface="PT Sans"/>
                <a:ea typeface="PT Sans"/>
                <a:cs typeface="PT Sans"/>
                <a:sym typeface="PT Sans"/>
              </a:rPr>
              <a:t>Adapt</a:t>
            </a:r>
            <a:r>
              <a:rPr lang="de-DE">
                <a:solidFill>
                  <a:srgbClr val="3A3838"/>
                </a:solidFill>
                <a:latin typeface="PT Sans"/>
                <a:ea typeface="PT Sans"/>
                <a:cs typeface="PT Sans"/>
                <a:sym typeface="PT Sans"/>
              </a:rPr>
              <a:t> — remix, modify, and build upon the material, for any purpose, even commercially.</a:t>
            </a:r>
            <a:endParaRPr>
              <a:solidFill>
                <a:srgbClr val="3A3838"/>
              </a:solidFill>
              <a:latin typeface="PT Sans"/>
              <a:ea typeface="PT Sans"/>
              <a:cs typeface="PT Sans"/>
              <a:sym typeface="PT Sans"/>
            </a:endParaRPr>
          </a:p>
          <a:p>
            <a:pPr indent="0" lvl="0" marL="0" rtl="0" algn="l">
              <a:lnSpc>
                <a:spcPct val="115000"/>
              </a:lnSpc>
              <a:spcBef>
                <a:spcPts val="1500"/>
              </a:spcBef>
              <a:spcAft>
                <a:spcPts val="0"/>
              </a:spcAft>
              <a:buClr>
                <a:schemeClr val="dk1"/>
              </a:buClr>
              <a:buSzPts val="1100"/>
              <a:buFont typeface="Arial"/>
              <a:buNone/>
            </a:pPr>
            <a:r>
              <a:rPr lang="de-DE">
                <a:solidFill>
                  <a:srgbClr val="3A3838"/>
                </a:solidFill>
                <a:latin typeface="PT Sans"/>
                <a:ea typeface="PT Sans"/>
                <a:cs typeface="PT Sans"/>
                <a:sym typeface="PT Sans"/>
              </a:rPr>
              <a:t>The only condition is </a:t>
            </a:r>
            <a:r>
              <a:rPr b="1" lang="de-DE">
                <a:solidFill>
                  <a:srgbClr val="3A3838"/>
                </a:solidFill>
                <a:latin typeface="PT Sans"/>
                <a:ea typeface="PT Sans"/>
                <a:cs typeface="PT Sans"/>
                <a:sym typeface="PT Sans"/>
              </a:rPr>
              <a:t>attribution to the Alexander von Humboldt Institute (HIIG) </a:t>
            </a:r>
            <a:r>
              <a:rPr lang="de-DE">
                <a:solidFill>
                  <a:srgbClr val="3A3838"/>
                </a:solidFill>
                <a:latin typeface="PT Sans"/>
                <a:ea typeface="PT Sans"/>
                <a:cs typeface="PT Sans"/>
                <a:sym typeface="PT Sans"/>
              </a:rPr>
              <a:t>and inclusion of a link to the license (already provided above in this paragraph), along with verbal and written acknowledgment of any modifications made before dissemination. These attributions can be made in any reasonable manner.</a:t>
            </a:r>
            <a:endParaRPr>
              <a:solidFill>
                <a:srgbClr val="3A3838"/>
              </a:solidFill>
              <a:latin typeface="PT Sans"/>
              <a:ea typeface="PT Sans"/>
              <a:cs typeface="PT Sans"/>
              <a:sym typeface="PT Sans"/>
            </a:endParaRPr>
          </a:p>
          <a:p>
            <a:pPr indent="0" lvl="0" marL="0" rtl="0" algn="l">
              <a:lnSpc>
                <a:spcPct val="115000"/>
              </a:lnSpc>
              <a:spcBef>
                <a:spcPts val="1500"/>
              </a:spcBef>
              <a:spcAft>
                <a:spcPts val="0"/>
              </a:spcAft>
              <a:buClr>
                <a:schemeClr val="dk1"/>
              </a:buClr>
              <a:buSzPts val="1100"/>
              <a:buFont typeface="Arial"/>
              <a:buNone/>
            </a:pPr>
            <a:r>
              <a:rPr lang="de-DE">
                <a:solidFill>
                  <a:srgbClr val="3A3838"/>
                </a:solidFill>
                <a:latin typeface="PT Sans"/>
                <a:ea typeface="PT Sans"/>
                <a:cs typeface="PT Sans"/>
                <a:sym typeface="PT Sans"/>
              </a:rPr>
              <a:t>This presentation and its associated OERs can be found on the </a:t>
            </a:r>
            <a:r>
              <a:rPr lang="de-DE" u="sng">
                <a:solidFill>
                  <a:schemeClr val="hlink"/>
                </a:solidFill>
                <a:latin typeface="PT Sans"/>
                <a:ea typeface="PT Sans"/>
                <a:cs typeface="PT Sans"/>
                <a:sym typeface="PT Sans"/>
                <a:hlinkClick r:id="rId3"/>
              </a:rPr>
              <a:t>HIIG website</a:t>
            </a:r>
            <a:r>
              <a:rPr lang="de-DE">
                <a:solidFill>
                  <a:srgbClr val="3A3838"/>
                </a:solidFill>
                <a:latin typeface="PT Sans"/>
                <a:ea typeface="PT Sans"/>
                <a:cs typeface="PT Sans"/>
                <a:sym typeface="PT Sans"/>
              </a:rPr>
              <a:t>. It is part of the "Making Sense of the Future" toolkit created by HIIG on behalf of the </a:t>
            </a:r>
            <a:r>
              <a:rPr lang="de-DE" u="sng">
                <a:solidFill>
                  <a:schemeClr val="hlink"/>
                </a:solidFill>
                <a:latin typeface="PT Sans"/>
                <a:ea typeface="PT Sans"/>
                <a:cs typeface="PT Sans"/>
                <a:sym typeface="PT Sans"/>
                <a:hlinkClick r:id="rId4"/>
              </a:rPr>
              <a:t>Federal Agency for Civic Education (bpb)</a:t>
            </a:r>
            <a:r>
              <a:rPr lang="de-DE">
                <a:solidFill>
                  <a:srgbClr val="3A3838"/>
                </a:solidFill>
                <a:latin typeface="PT Sans"/>
                <a:ea typeface="PT Sans"/>
                <a:cs typeface="PT Sans"/>
                <a:sym typeface="PT Sans"/>
              </a:rPr>
              <a:t>.</a:t>
            </a:r>
            <a:endParaRPr>
              <a:solidFill>
                <a:srgbClr val="3A3838"/>
              </a:solidFill>
              <a:latin typeface="PT Sans"/>
              <a:ea typeface="PT Sans"/>
              <a:cs typeface="PT Sans"/>
              <a:sym typeface="PT Sans"/>
            </a:endParaRPr>
          </a:p>
          <a:p>
            <a:pPr indent="0" lvl="0" marL="0" rtl="0" algn="l">
              <a:lnSpc>
                <a:spcPct val="115000"/>
              </a:lnSpc>
              <a:spcBef>
                <a:spcPts val="1500"/>
              </a:spcBef>
              <a:spcAft>
                <a:spcPts val="0"/>
              </a:spcAft>
              <a:buClr>
                <a:schemeClr val="dk1"/>
              </a:buClr>
              <a:buSzPts val="1100"/>
              <a:buFont typeface="Arial"/>
              <a:buNone/>
            </a:pPr>
            <a:r>
              <a:rPr lang="de-DE">
                <a:solidFill>
                  <a:srgbClr val="3A3838"/>
                </a:solidFill>
                <a:latin typeface="PT Sans"/>
                <a:ea typeface="PT Sans"/>
                <a:cs typeface="PT Sans"/>
                <a:sym typeface="PT Sans"/>
              </a:rPr>
              <a:t>Additional notes and links to support you in conducting the workshop can be found in the notes section under each slide.</a:t>
            </a:r>
            <a:endParaRPr>
              <a:solidFill>
                <a:srgbClr val="3A3838"/>
              </a:solidFill>
              <a:latin typeface="PT Sans"/>
              <a:ea typeface="PT Sans"/>
              <a:cs typeface="PT Sans"/>
              <a:sym typeface="PT Sans"/>
            </a:endParaRPr>
          </a:p>
          <a:p>
            <a:pPr indent="0" lvl="0" marL="0" rtl="0" algn="l">
              <a:lnSpc>
                <a:spcPct val="115000"/>
              </a:lnSpc>
              <a:spcBef>
                <a:spcPts val="1500"/>
              </a:spcBef>
              <a:spcAft>
                <a:spcPts val="1500"/>
              </a:spcAft>
              <a:buClr>
                <a:schemeClr val="dk1"/>
              </a:buClr>
              <a:buSzPts val="1100"/>
              <a:buFont typeface="Arial"/>
              <a:buNone/>
            </a:pPr>
            <a:r>
              <a:rPr lang="de-DE">
                <a:solidFill>
                  <a:srgbClr val="3A3838"/>
                </a:solidFill>
                <a:latin typeface="PT Sans"/>
                <a:ea typeface="PT Sans"/>
                <a:cs typeface="PT Sans"/>
                <a:sym typeface="PT Sans"/>
              </a:rPr>
              <a:t>Thank you for your efforts in fostering future-competence among your students. If you have any comments, questions, or practical suggestions regarding the materials, we welcome your feedback at </a:t>
            </a:r>
            <a:r>
              <a:rPr lang="de-DE" u="sng">
                <a:solidFill>
                  <a:schemeClr val="hlink"/>
                </a:solidFill>
                <a:latin typeface="PT Sans"/>
                <a:ea typeface="PT Sans"/>
                <a:cs typeface="PT Sans"/>
                <a:sym typeface="PT Sans"/>
                <a:hlinkClick r:id="rId5"/>
              </a:rPr>
              <a:t>info@hiig.de</a:t>
            </a:r>
            <a:r>
              <a:rPr lang="de-DE">
                <a:solidFill>
                  <a:srgbClr val="3A3838"/>
                </a:solidFill>
                <a:latin typeface="PT Sans"/>
                <a:ea typeface="PT Sans"/>
                <a:cs typeface="PT Sans"/>
                <a:sym typeface="PT Sans"/>
              </a:rPr>
              <a:t>.</a:t>
            </a:r>
            <a:endParaRPr>
              <a:solidFill>
                <a:srgbClr val="3A3838"/>
              </a:solidFill>
              <a:latin typeface="PT Sans"/>
              <a:ea typeface="PT Sans"/>
              <a:cs typeface="PT Sans"/>
              <a:sym typeface="PT Sans"/>
            </a:endParaRPr>
          </a:p>
        </p:txBody>
      </p:sp>
      <p:sp>
        <p:nvSpPr>
          <p:cNvPr id="49" name="Google Shape;49;g2b7a3dd6a4a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DE"/>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g2b7a3dd6a4a_0_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 name="Google Shape;60;g2b7a3dd6a4a_0_2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Arial"/>
              <a:buNone/>
            </a:pPr>
            <a:r>
              <a:rPr lang="de-DE">
                <a:solidFill>
                  <a:srgbClr val="3A3838"/>
                </a:solidFill>
                <a:latin typeface="PT Sans"/>
                <a:ea typeface="PT Sans"/>
                <a:cs typeface="PT Sans"/>
                <a:sym typeface="PT Sans"/>
              </a:rPr>
              <a:t>1 Eshun, K. (1988). </a:t>
            </a:r>
            <a:r>
              <a:rPr i="1" lang="de-DE">
                <a:solidFill>
                  <a:srgbClr val="3A3838"/>
                </a:solidFill>
                <a:latin typeface="PT Sans"/>
                <a:ea typeface="PT Sans"/>
                <a:cs typeface="PT Sans"/>
                <a:sym typeface="PT Sans"/>
              </a:rPr>
              <a:t>More Brilliant Than The Sun.</a:t>
            </a:r>
            <a:r>
              <a:rPr lang="de-DE">
                <a:solidFill>
                  <a:srgbClr val="3A3838"/>
                </a:solidFill>
                <a:latin typeface="PT Sans"/>
                <a:ea typeface="PT Sans"/>
                <a:cs typeface="PT Sans"/>
                <a:sym typeface="PT Sans"/>
              </a:rPr>
              <a:t> Quartet Books, London. https://monoskop.org/images/b/b2/Eshun_Kodwo_More_Brilliant_Than_the_Sun_Adventures_in_Sonic_Fiction.pdf (Last access 02/2024).</a:t>
            </a:r>
            <a:endParaRPr>
              <a:solidFill>
                <a:srgbClr val="3A3838"/>
              </a:solidFill>
              <a:latin typeface="PT Sans"/>
              <a:ea typeface="PT Sans"/>
              <a:cs typeface="PT Sans"/>
              <a:sym typeface="PT Sans"/>
            </a:endParaRPr>
          </a:p>
          <a:p>
            <a:pPr indent="0" lvl="0" marL="0" rtl="0" algn="l">
              <a:lnSpc>
                <a:spcPct val="100000"/>
              </a:lnSpc>
              <a:spcBef>
                <a:spcPts val="0"/>
              </a:spcBef>
              <a:spcAft>
                <a:spcPts val="0"/>
              </a:spcAft>
              <a:buClr>
                <a:schemeClr val="dk1"/>
              </a:buClr>
              <a:buSzPts val="1400"/>
              <a:buFont typeface="Arial"/>
              <a:buNone/>
            </a:pPr>
            <a:r>
              <a:t/>
            </a:r>
            <a:endParaRPr>
              <a:solidFill>
                <a:srgbClr val="3A3838"/>
              </a:solidFill>
              <a:latin typeface="PT Sans"/>
              <a:ea typeface="PT Sans"/>
              <a:cs typeface="PT Sans"/>
              <a:sym typeface="PT Sans"/>
            </a:endParaRPr>
          </a:p>
          <a:p>
            <a:pPr indent="0" lvl="0" marL="0" rtl="0" algn="l">
              <a:lnSpc>
                <a:spcPct val="115000"/>
              </a:lnSpc>
              <a:spcBef>
                <a:spcPts val="0"/>
              </a:spcBef>
              <a:spcAft>
                <a:spcPts val="0"/>
              </a:spcAft>
              <a:buClr>
                <a:schemeClr val="dk1"/>
              </a:buClr>
              <a:buSzPts val="1100"/>
              <a:buFont typeface="Arial"/>
              <a:buNone/>
            </a:pPr>
            <a:r>
              <a:rPr lang="de-DE">
                <a:solidFill>
                  <a:srgbClr val="3A3838"/>
                </a:solidFill>
                <a:latin typeface="PT Sans"/>
                <a:ea typeface="PT Sans"/>
                <a:cs typeface="PT Sans"/>
                <a:sym typeface="PT Sans"/>
              </a:rPr>
              <a:t>You can welcome your students with this quote from the British writer </a:t>
            </a:r>
            <a:r>
              <a:rPr lang="de-DE" u="sng">
                <a:solidFill>
                  <a:schemeClr val="hlink"/>
                </a:solidFill>
                <a:latin typeface="PT Sans"/>
                <a:ea typeface="PT Sans"/>
                <a:cs typeface="PT Sans"/>
                <a:sym typeface="PT Sans"/>
                <a:hlinkClick r:id="rId2"/>
              </a:rPr>
              <a:t>Kodwo Eshun</a:t>
            </a:r>
            <a:r>
              <a:rPr lang="de-DE">
                <a:solidFill>
                  <a:srgbClr val="3A3838"/>
                </a:solidFill>
                <a:latin typeface="PT Sans"/>
                <a:ea typeface="PT Sans"/>
                <a:cs typeface="PT Sans"/>
                <a:sym typeface="PT Sans"/>
              </a:rPr>
              <a:t> and set the tone for the day. Encourage your students to brainstorm why it might be important to engage with the future and announce that today they will be exploring </a:t>
            </a:r>
            <a:r>
              <a:rPr i="1" lang="de-DE">
                <a:solidFill>
                  <a:srgbClr val="3A3838"/>
                </a:solidFill>
                <a:latin typeface="PT Sans"/>
                <a:ea typeface="PT Sans"/>
                <a:cs typeface="PT Sans"/>
                <a:sym typeface="PT Sans"/>
              </a:rPr>
              <a:t>future thinking</a:t>
            </a:r>
            <a:r>
              <a:rPr lang="de-DE">
                <a:solidFill>
                  <a:srgbClr val="3A3838"/>
                </a:solidFill>
                <a:latin typeface="PT Sans"/>
                <a:ea typeface="PT Sans"/>
                <a:cs typeface="PT Sans"/>
                <a:sym typeface="PT Sans"/>
              </a:rPr>
              <a:t> together. Emphasise that these ideas will be collectively reflected upon and contextualised at the end of the workshop.</a:t>
            </a:r>
            <a:endParaRPr>
              <a:solidFill>
                <a:srgbClr val="3A3838"/>
              </a:solidFill>
              <a:latin typeface="PT Sans"/>
              <a:ea typeface="PT Sans"/>
              <a:cs typeface="PT Sans"/>
              <a:sym typeface="PT Sans"/>
            </a:endParaRPr>
          </a:p>
          <a:p>
            <a:pPr indent="0" lvl="0" marL="0" rtl="0" algn="l">
              <a:lnSpc>
                <a:spcPct val="115000"/>
              </a:lnSpc>
              <a:spcBef>
                <a:spcPts val="1500"/>
              </a:spcBef>
              <a:spcAft>
                <a:spcPts val="0"/>
              </a:spcAft>
              <a:buClr>
                <a:schemeClr val="dk1"/>
              </a:buClr>
              <a:buSzPts val="1100"/>
              <a:buFont typeface="Arial"/>
              <a:buNone/>
            </a:pPr>
            <a:r>
              <a:rPr lang="de-DE">
                <a:solidFill>
                  <a:srgbClr val="3A3838"/>
                </a:solidFill>
                <a:latin typeface="PT Sans"/>
                <a:ea typeface="PT Sans"/>
                <a:cs typeface="PT Sans"/>
                <a:sym typeface="PT Sans"/>
              </a:rPr>
              <a:t>Eshun is known for his work in the field of "Afrofuturism." The experimental-futuristic novel from which the quote originates is freely available in English (see the citation above); however, it may be too challenging for middle school students.</a:t>
            </a:r>
            <a:endParaRPr>
              <a:solidFill>
                <a:srgbClr val="3A3838"/>
              </a:solidFill>
              <a:latin typeface="PT Sans"/>
              <a:ea typeface="PT Sans"/>
              <a:cs typeface="PT Sans"/>
              <a:sym typeface="PT Sans"/>
            </a:endParaRPr>
          </a:p>
        </p:txBody>
      </p:sp>
      <p:sp>
        <p:nvSpPr>
          <p:cNvPr id="61" name="Google Shape;61;g2b7a3dd6a4a_0_2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DE"/>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2b7a3dd6a4a_0_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2" name="Google Shape;72;g2b7a3dd6a4a_0_4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de-DE">
                <a:solidFill>
                  <a:srgbClr val="3A3838"/>
                </a:solidFill>
                <a:latin typeface="PT Sans"/>
                <a:ea typeface="PT Sans"/>
                <a:cs typeface="PT Sans"/>
                <a:sym typeface="PT Sans"/>
              </a:rPr>
              <a:t>Give your students an overview of the upcoming workshop. The break times can be customised -however, short or longer breaks between the individual exercises are important.</a:t>
            </a:r>
            <a:endParaRPr>
              <a:solidFill>
                <a:srgbClr val="3A3838"/>
              </a:solidFill>
              <a:latin typeface="PT Sans"/>
              <a:ea typeface="PT Sans"/>
              <a:cs typeface="PT Sans"/>
              <a:sym typeface="PT Sans"/>
            </a:endParaRPr>
          </a:p>
          <a:p>
            <a:pPr indent="0" lvl="0" marL="0" rtl="0" algn="l">
              <a:lnSpc>
                <a:spcPct val="100000"/>
              </a:lnSpc>
              <a:spcBef>
                <a:spcPts val="0"/>
              </a:spcBef>
              <a:spcAft>
                <a:spcPts val="0"/>
              </a:spcAft>
              <a:buClr>
                <a:schemeClr val="dk1"/>
              </a:buClr>
              <a:buSzPts val="1400"/>
              <a:buFont typeface="Arial"/>
              <a:buNone/>
            </a:pPr>
            <a:r>
              <a:t/>
            </a:r>
            <a:endParaRPr>
              <a:solidFill>
                <a:srgbClr val="3A3838"/>
              </a:solidFill>
              <a:latin typeface="PT Sans"/>
              <a:ea typeface="PT Sans"/>
              <a:cs typeface="PT Sans"/>
              <a:sym typeface="PT Sans"/>
            </a:endParaRPr>
          </a:p>
        </p:txBody>
      </p:sp>
      <p:sp>
        <p:nvSpPr>
          <p:cNvPr id="73" name="Google Shape;73;g2b7a3dd6a4a_0_4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DE"/>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2b7a3dd6a4a_0_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5" name="Google Shape;85;g2b7a3dd6a4a_0_6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100"/>
              <a:buFont typeface="Arial"/>
              <a:buNone/>
            </a:pPr>
            <a:r>
              <a:rPr lang="de-DE">
                <a:solidFill>
                  <a:srgbClr val="3A3838"/>
                </a:solidFill>
                <a:latin typeface="PT Sans"/>
                <a:ea typeface="PT Sans"/>
                <a:cs typeface="PT Sans"/>
                <a:sym typeface="PT Sans"/>
              </a:rPr>
              <a:t>The exercise "Answer by moving" can be found in its non-didactic form on the </a:t>
            </a:r>
            <a:r>
              <a:rPr lang="de-DE" u="sng">
                <a:solidFill>
                  <a:schemeClr val="hlink"/>
                </a:solidFill>
                <a:latin typeface="PT Sans"/>
                <a:ea typeface="PT Sans"/>
                <a:cs typeface="PT Sans"/>
                <a:sym typeface="PT Sans"/>
                <a:hlinkClick r:id="rId2"/>
              </a:rPr>
              <a:t>HIIG website</a:t>
            </a:r>
            <a:r>
              <a:rPr lang="de-DE">
                <a:solidFill>
                  <a:srgbClr val="3A3838"/>
                </a:solidFill>
                <a:latin typeface="PT Sans"/>
                <a:ea typeface="PT Sans"/>
                <a:cs typeface="PT Sans"/>
                <a:sym typeface="PT Sans"/>
              </a:rPr>
              <a:t>.</a:t>
            </a:r>
            <a:br>
              <a:rPr lang="de-DE">
                <a:solidFill>
                  <a:srgbClr val="3A3838"/>
                </a:solidFill>
                <a:latin typeface="PT Sans"/>
                <a:ea typeface="PT Sans"/>
                <a:cs typeface="PT Sans"/>
                <a:sym typeface="PT Sans"/>
              </a:rPr>
            </a:br>
            <a:br>
              <a:rPr lang="de-DE">
                <a:solidFill>
                  <a:srgbClr val="3A3838"/>
                </a:solidFill>
                <a:latin typeface="PT Sans"/>
                <a:ea typeface="PT Sans"/>
                <a:cs typeface="PT Sans"/>
                <a:sym typeface="PT Sans"/>
              </a:rPr>
            </a:br>
            <a:r>
              <a:rPr lang="de-DE">
                <a:solidFill>
                  <a:srgbClr val="3A3838"/>
                </a:solidFill>
                <a:latin typeface="PT Sans"/>
                <a:ea typeface="PT Sans"/>
                <a:cs typeface="PT Sans"/>
                <a:sym typeface="PT Sans"/>
              </a:rPr>
              <a:t>It is based on the "Polak Game" by futurist Fred Polak. For those interested, you can learn more about his work in this article from the Journal of Future Studies: Polak Game EN. Candy, S. &amp; Hayward, P. (2017). The Polak Game, Or: Where Do You Stand? Journal of Futures Studies. </a:t>
            </a:r>
            <a:r>
              <a:rPr lang="de-DE">
                <a:solidFill>
                  <a:srgbClr val="3A3838"/>
                </a:solidFill>
                <a:uFill>
                  <a:noFill/>
                </a:uFill>
                <a:latin typeface="PT Sans"/>
                <a:ea typeface="PT Sans"/>
                <a:cs typeface="PT Sans"/>
                <a:sym typeface="PT Sans"/>
                <a:hlinkClick r:id="rId3">
                  <a:extLst>
                    <a:ext uri="{A12FA001-AC4F-418D-AE19-62706E023703}">
                      <ahyp:hlinkClr val="tx"/>
                    </a:ext>
                  </a:extLst>
                </a:hlinkClick>
              </a:rPr>
              <a:t>https://jfsdigital.org/articles-andessays/2017-2/the-polak-game-or-where-do-you-stand</a:t>
            </a:r>
            <a:r>
              <a:rPr lang="de-DE">
                <a:solidFill>
                  <a:srgbClr val="3A3838"/>
                </a:solidFill>
                <a:latin typeface="PT Sans"/>
                <a:ea typeface="PT Sans"/>
                <a:cs typeface="PT Sans"/>
                <a:sym typeface="PT Sans"/>
              </a:rPr>
              <a:t> </a:t>
            </a:r>
            <a:r>
              <a:rPr lang="de-DE">
                <a:solidFill>
                  <a:srgbClr val="3A3838"/>
                </a:solidFill>
                <a:latin typeface="PT Sans"/>
                <a:ea typeface="PT Sans"/>
                <a:cs typeface="PT Sans"/>
                <a:sym typeface="PT Sans"/>
              </a:rPr>
              <a:t>(Accessed: 02/2024).</a:t>
            </a:r>
            <a:endParaRPr>
              <a:solidFill>
                <a:srgbClr val="3A3838"/>
              </a:solidFill>
              <a:latin typeface="PT Sans"/>
              <a:ea typeface="PT Sans"/>
              <a:cs typeface="PT Sans"/>
              <a:sym typeface="PT Sans"/>
            </a:endParaRPr>
          </a:p>
          <a:p>
            <a:pPr indent="0" lvl="0" marL="0" rtl="0" algn="l">
              <a:lnSpc>
                <a:spcPct val="100000"/>
              </a:lnSpc>
              <a:spcBef>
                <a:spcPts val="1500"/>
              </a:spcBef>
              <a:spcAft>
                <a:spcPts val="0"/>
              </a:spcAft>
              <a:buClr>
                <a:schemeClr val="dk1"/>
              </a:buClr>
              <a:buSzPts val="1100"/>
              <a:buFont typeface="Arial"/>
              <a:buNone/>
            </a:pPr>
            <a:r>
              <a:rPr b="1" lang="de-DE">
                <a:solidFill>
                  <a:srgbClr val="3A3838"/>
                </a:solidFill>
                <a:latin typeface="PT Sans"/>
                <a:ea typeface="PT Sans"/>
                <a:cs typeface="PT Sans"/>
                <a:sym typeface="PT Sans"/>
              </a:rPr>
              <a:t>Preparation for you as the teacher: </a:t>
            </a:r>
            <a:r>
              <a:rPr lang="de-DE">
                <a:solidFill>
                  <a:srgbClr val="3A3838"/>
                </a:solidFill>
                <a:latin typeface="PT Sans"/>
                <a:ea typeface="PT Sans"/>
                <a:cs typeface="PT Sans"/>
                <a:sym typeface="PT Sans"/>
              </a:rPr>
              <a:t>A line of opinion with two axis will be taped on the floor of the classroom. At the ends of each axis, you can attach paper with the sentences: "Digitalisation makes the world a better place" and "Digitalisation makes the world a worse place" on one wall. At the end of the other axis, the sentences "My ability to act is diminished by digitalisation. I can’t influence things" and "My ability to act is increased by digitalisation. I can influence things." are placed.</a:t>
            </a:r>
            <a:endParaRPr>
              <a:solidFill>
                <a:srgbClr val="3A3838"/>
              </a:solidFill>
              <a:latin typeface="PT Sans"/>
              <a:ea typeface="PT Sans"/>
              <a:cs typeface="PT Sans"/>
              <a:sym typeface="PT Sans"/>
            </a:endParaRPr>
          </a:p>
        </p:txBody>
      </p:sp>
      <p:sp>
        <p:nvSpPr>
          <p:cNvPr id="86" name="Google Shape;86;g2b7a3dd6a4a_0_6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DE"/>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2b7a3dd6a4a_0_7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9" name="Google Shape;99;g2b7a3dd6a4a_0_7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Arial"/>
              <a:buNone/>
            </a:pPr>
            <a:r>
              <a:rPr lang="de-DE">
                <a:solidFill>
                  <a:srgbClr val="3A3838"/>
                </a:solidFill>
                <a:latin typeface="PT Sans"/>
                <a:ea typeface="PT Sans"/>
                <a:cs typeface="PT Sans"/>
                <a:sym typeface="PT Sans"/>
              </a:rPr>
              <a:t>2 WDR Kinderseiten, Lexikon, Digitalisierung. https://kinder.wdr.de/tv/neuneinhalb/neuneinhalb-lexikon/lexikon/d/lexikon-digitalisierung100.html (Accessed: 2/2024). 3 Popp, R. (2012). Zukunftsforschung auf dem Prüfstand. </a:t>
            </a:r>
            <a:r>
              <a:rPr i="1" lang="de-DE">
                <a:solidFill>
                  <a:srgbClr val="3A3838"/>
                </a:solidFill>
                <a:latin typeface="PT Sans"/>
                <a:ea typeface="PT Sans"/>
                <a:cs typeface="PT Sans"/>
                <a:sym typeface="PT Sans"/>
              </a:rPr>
              <a:t>Zukunft und Wissenschaft: Wege und Irrwege der Zukunftsforschung</a:t>
            </a:r>
            <a:r>
              <a:rPr lang="de-DE">
                <a:solidFill>
                  <a:srgbClr val="3A3838"/>
                </a:solidFill>
                <a:latin typeface="PT Sans"/>
                <a:ea typeface="PT Sans"/>
                <a:cs typeface="PT Sans"/>
                <a:sym typeface="PT Sans"/>
              </a:rPr>
              <a:t>, 93.</a:t>
            </a:r>
            <a:endParaRPr>
              <a:solidFill>
                <a:srgbClr val="3A3838"/>
              </a:solidFill>
              <a:latin typeface="PT Sans"/>
              <a:ea typeface="PT Sans"/>
              <a:cs typeface="PT Sans"/>
              <a:sym typeface="PT Sans"/>
            </a:endParaRPr>
          </a:p>
          <a:p>
            <a:pPr indent="0" lvl="0" marL="0" rtl="0" algn="l">
              <a:lnSpc>
                <a:spcPct val="100000"/>
              </a:lnSpc>
              <a:spcBef>
                <a:spcPts val="1500"/>
              </a:spcBef>
              <a:spcAft>
                <a:spcPts val="0"/>
              </a:spcAft>
              <a:buClr>
                <a:schemeClr val="dk1"/>
              </a:buClr>
              <a:buSzPts val="1100"/>
              <a:buFont typeface="Arial"/>
              <a:buNone/>
            </a:pPr>
            <a:r>
              <a:rPr b="1" lang="de-DE">
                <a:solidFill>
                  <a:srgbClr val="3A3838"/>
                </a:solidFill>
                <a:latin typeface="PT Sans"/>
                <a:ea typeface="PT Sans"/>
                <a:cs typeface="PT Sans"/>
                <a:sym typeface="PT Sans"/>
              </a:rPr>
              <a:t>First Step:</a:t>
            </a:r>
            <a:r>
              <a:rPr lang="de-DE">
                <a:solidFill>
                  <a:srgbClr val="3A3838"/>
                </a:solidFill>
                <a:latin typeface="PT Sans"/>
                <a:ea typeface="PT Sans"/>
                <a:cs typeface="PT Sans"/>
                <a:sym typeface="PT Sans"/>
              </a:rPr>
              <a:t> You can confront your students with the statement “Digitalisation is changing the futures of our societies" and ask them what this statement could mean. Together, explain the terms "digitalisation" and the plural "futures" as suggested above.</a:t>
            </a:r>
            <a:endParaRPr>
              <a:solidFill>
                <a:srgbClr val="3A3838"/>
              </a:solidFill>
              <a:latin typeface="PT Sans"/>
              <a:ea typeface="PT Sans"/>
              <a:cs typeface="PT Sans"/>
              <a:sym typeface="PT Sans"/>
            </a:endParaRPr>
          </a:p>
          <a:p>
            <a:pPr indent="0" lvl="0" marL="0" rtl="0" algn="l">
              <a:lnSpc>
                <a:spcPct val="100000"/>
              </a:lnSpc>
              <a:spcBef>
                <a:spcPts val="1500"/>
              </a:spcBef>
              <a:spcAft>
                <a:spcPts val="0"/>
              </a:spcAft>
              <a:buClr>
                <a:schemeClr val="dk1"/>
              </a:buClr>
              <a:buSzPts val="1100"/>
              <a:buFont typeface="Arial"/>
              <a:buNone/>
            </a:pPr>
            <a:r>
              <a:rPr lang="de-DE">
                <a:solidFill>
                  <a:srgbClr val="3A3838"/>
                </a:solidFill>
                <a:latin typeface="PT Sans"/>
                <a:ea typeface="PT Sans"/>
                <a:cs typeface="PT Sans"/>
                <a:sym typeface="PT Sans"/>
              </a:rPr>
              <a:t>Note: This slide contains animations, so the definitions appear only after further mouse clicks. This allows students to first think about their own definitions.</a:t>
            </a:r>
            <a:endParaRPr>
              <a:solidFill>
                <a:srgbClr val="3A3838"/>
              </a:solidFill>
              <a:latin typeface="PT Sans"/>
              <a:ea typeface="PT Sans"/>
              <a:cs typeface="PT Sans"/>
              <a:sym typeface="PT Sans"/>
            </a:endParaRPr>
          </a:p>
          <a:p>
            <a:pPr indent="0" lvl="0" marL="0" rtl="0" algn="l">
              <a:lnSpc>
                <a:spcPct val="100000"/>
              </a:lnSpc>
              <a:spcBef>
                <a:spcPts val="0"/>
              </a:spcBef>
              <a:spcAft>
                <a:spcPts val="0"/>
              </a:spcAft>
              <a:buSzPts val="1200"/>
              <a:buNone/>
            </a:pPr>
            <a:r>
              <a:t/>
            </a:r>
            <a:endParaRPr b="1">
              <a:solidFill>
                <a:srgbClr val="3A3838"/>
              </a:solidFill>
              <a:latin typeface="PT Sans"/>
              <a:ea typeface="PT Sans"/>
              <a:cs typeface="PT Sans"/>
              <a:sym typeface="PT Sans"/>
            </a:endParaRPr>
          </a:p>
        </p:txBody>
      </p:sp>
      <p:sp>
        <p:nvSpPr>
          <p:cNvPr id="100" name="Google Shape;100;g2b7a3dd6a4a_0_7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DE"/>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2b7a3dd6a4a_0_9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3" name="Google Shape;113;g2b7a3dd6a4a_0_9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Arial"/>
              <a:buNone/>
            </a:pPr>
            <a:r>
              <a:rPr b="1" lang="de-DE">
                <a:solidFill>
                  <a:srgbClr val="3A3838"/>
                </a:solidFill>
                <a:latin typeface="PT Sans"/>
                <a:ea typeface="PT Sans"/>
                <a:cs typeface="PT Sans"/>
                <a:sym typeface="PT Sans"/>
              </a:rPr>
              <a:t>Second Step:</a:t>
            </a:r>
            <a:r>
              <a:rPr lang="de-DE">
                <a:solidFill>
                  <a:srgbClr val="3A3838"/>
                </a:solidFill>
                <a:latin typeface="PT Sans"/>
                <a:ea typeface="PT Sans"/>
                <a:cs typeface="PT Sans"/>
                <a:sym typeface="PT Sans"/>
              </a:rPr>
              <a:t> Ask your students to reflect individually and quietly on whether they have a positive or negative feeling when thinking about the question above. It is important here that students initially consider this on their own and do not yet discuss with each other, so that later, a more productive discussion can take place using the opinion line methodology.</a:t>
            </a:r>
            <a:endParaRPr b="1">
              <a:solidFill>
                <a:srgbClr val="3A3838"/>
              </a:solidFill>
              <a:latin typeface="PT Sans"/>
              <a:ea typeface="PT Sans"/>
              <a:cs typeface="PT Sans"/>
              <a:sym typeface="PT Sans"/>
            </a:endParaRPr>
          </a:p>
        </p:txBody>
      </p:sp>
      <p:sp>
        <p:nvSpPr>
          <p:cNvPr id="114" name="Google Shape;114;g2b7a3dd6a4a_0_9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DE"/>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2b7a3dd6a4a_0_1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7" name="Google Shape;127;g2b7a3dd6a4a_0_11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Arial"/>
              <a:buNone/>
            </a:pPr>
            <a:r>
              <a:rPr b="1" lang="de-DE">
                <a:solidFill>
                  <a:srgbClr val="3A3838"/>
                </a:solidFill>
                <a:latin typeface="PT Sans"/>
                <a:ea typeface="PT Sans"/>
                <a:cs typeface="PT Sans"/>
                <a:sym typeface="PT Sans"/>
              </a:rPr>
              <a:t>Third Step:</a:t>
            </a:r>
            <a:r>
              <a:rPr lang="de-DE">
                <a:solidFill>
                  <a:srgbClr val="3A3838"/>
                </a:solidFill>
                <a:latin typeface="PT Sans"/>
                <a:ea typeface="PT Sans"/>
                <a:cs typeface="PT Sans"/>
                <a:sym typeface="PT Sans"/>
              </a:rPr>
              <a:t> Ask your students to line up along the first axis of the opinion line. Emphasise that there is no right or wrong answer. Once all students have settled in a fixed position, ask them to look around from where they stand, and summarise for your students whether the class represents a wide range of positions, is it rather polarised, or if the majority tends towards a particular position.</a:t>
            </a:r>
            <a:endParaRPr b="1">
              <a:solidFill>
                <a:srgbClr val="3A3838"/>
              </a:solidFill>
              <a:latin typeface="PT Sans"/>
              <a:ea typeface="PT Sans"/>
              <a:cs typeface="PT Sans"/>
              <a:sym typeface="PT Sans"/>
            </a:endParaRPr>
          </a:p>
        </p:txBody>
      </p:sp>
      <p:sp>
        <p:nvSpPr>
          <p:cNvPr id="128" name="Google Shape;128;g2b7a3dd6a4a_0_11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DE"/>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2b7a3dd6a4a_0_1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5" name="Google Shape;145;g2b7a3dd6a4a_0_13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b="1" lang="de-DE">
                <a:solidFill>
                  <a:srgbClr val="3A3838"/>
                </a:solidFill>
                <a:latin typeface="PT Sans"/>
                <a:ea typeface="PT Sans"/>
                <a:cs typeface="PT Sans"/>
                <a:sym typeface="PT Sans"/>
              </a:rPr>
              <a:t>Fourth step: </a:t>
            </a:r>
            <a:r>
              <a:rPr lang="de-DE">
                <a:solidFill>
                  <a:srgbClr val="3A3838"/>
                </a:solidFill>
                <a:latin typeface="PT Sans"/>
                <a:ea typeface="PT Sans"/>
                <a:cs typeface="PT Sans"/>
                <a:sym typeface="PT Sans"/>
              </a:rPr>
              <a:t>Now ask your students to move along the second axis and assess their personal ability to act in the digitalised future. Then summarise again for your class the extent to which the opinions are dispersed/polarised/homogeneous.</a:t>
            </a:r>
            <a:endParaRPr>
              <a:solidFill>
                <a:srgbClr val="3A3838"/>
              </a:solidFill>
              <a:latin typeface="PT Sans"/>
              <a:ea typeface="PT Sans"/>
              <a:cs typeface="PT Sans"/>
              <a:sym typeface="PT Sans"/>
            </a:endParaRPr>
          </a:p>
          <a:p>
            <a:pPr indent="0" lvl="0" marL="0" rtl="0" algn="l">
              <a:lnSpc>
                <a:spcPct val="115000"/>
              </a:lnSpc>
              <a:spcBef>
                <a:spcPts val="0"/>
              </a:spcBef>
              <a:spcAft>
                <a:spcPts val="0"/>
              </a:spcAft>
              <a:buClr>
                <a:schemeClr val="dk1"/>
              </a:buClr>
              <a:buSzPts val="1100"/>
              <a:buFont typeface="Arial"/>
              <a:buNone/>
            </a:pPr>
            <a:r>
              <a:t/>
            </a:r>
            <a:endParaRPr>
              <a:solidFill>
                <a:srgbClr val="3A3838"/>
              </a:solidFill>
              <a:latin typeface="PT Sans"/>
              <a:ea typeface="PT Sans"/>
              <a:cs typeface="PT Sans"/>
              <a:sym typeface="PT Sans"/>
            </a:endParaRPr>
          </a:p>
          <a:p>
            <a:pPr indent="0" lvl="0" marL="0" rtl="0" algn="l">
              <a:lnSpc>
                <a:spcPct val="100000"/>
              </a:lnSpc>
              <a:spcBef>
                <a:spcPts val="0"/>
              </a:spcBef>
              <a:spcAft>
                <a:spcPts val="0"/>
              </a:spcAft>
              <a:buClr>
                <a:schemeClr val="dk1"/>
              </a:buClr>
              <a:buSzPts val="1400"/>
              <a:buFont typeface="Arial"/>
              <a:buNone/>
            </a:pPr>
            <a:r>
              <a:t/>
            </a:r>
            <a:endParaRPr b="1">
              <a:solidFill>
                <a:srgbClr val="3A3838"/>
              </a:solidFill>
              <a:latin typeface="PT Sans"/>
              <a:ea typeface="PT Sans"/>
              <a:cs typeface="PT Sans"/>
              <a:sym typeface="PT Sans"/>
            </a:endParaRPr>
          </a:p>
        </p:txBody>
      </p:sp>
      <p:sp>
        <p:nvSpPr>
          <p:cNvPr id="146" name="Google Shape;146;g2b7a3dd6a4a_0_13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DE"/>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2b7a3dd6a4a_0_1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5" name="Google Shape;165;g2b7a3dd6a4a_0_15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1" lang="de-DE">
                <a:solidFill>
                  <a:srgbClr val="3A3838"/>
                </a:solidFill>
                <a:latin typeface="PT Sans"/>
                <a:ea typeface="PT Sans"/>
                <a:cs typeface="PT Sans"/>
                <a:sym typeface="PT Sans"/>
              </a:rPr>
              <a:t>Fifth Step:</a:t>
            </a:r>
            <a:r>
              <a:rPr lang="de-DE">
                <a:solidFill>
                  <a:srgbClr val="3A3838"/>
                </a:solidFill>
                <a:latin typeface="PT Sans"/>
                <a:ea typeface="PT Sans"/>
                <a:cs typeface="PT Sans"/>
                <a:sym typeface="PT Sans"/>
              </a:rPr>
              <a:t> Now ask the students to find a partner with a contrasting, or at least not identical, opinion and discuss the questions listed above in one area of the room. At the end of the 5-minute partner work session, you can ask some pairs to summarise their discussion experiences in the plenum.</a:t>
            </a:r>
            <a:endParaRPr b="1">
              <a:solidFill>
                <a:srgbClr val="3A3838"/>
              </a:solidFill>
              <a:latin typeface="PT Sans"/>
              <a:ea typeface="PT Sans"/>
              <a:cs typeface="PT Sans"/>
              <a:sym typeface="PT Sans"/>
            </a:endParaRPr>
          </a:p>
        </p:txBody>
      </p:sp>
      <p:sp>
        <p:nvSpPr>
          <p:cNvPr id="166" name="Google Shape;166;g2b7a3dd6a4a_0_15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DE"/>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2b7a3dd6a4a_0_18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0" name="Google Shape;180;g2b7a3dd6a4a_0_18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100"/>
              <a:buFont typeface="Arial"/>
              <a:buNone/>
            </a:pPr>
            <a:r>
              <a:rPr lang="de-DE">
                <a:solidFill>
                  <a:srgbClr val="3A3838"/>
                </a:solidFill>
                <a:latin typeface="PT Sans"/>
                <a:ea typeface="PT Sans"/>
                <a:cs typeface="PT Sans"/>
                <a:sym typeface="PT Sans"/>
              </a:rPr>
              <a:t>The exercise "From Weak Signals to Megatrends" can be found in its non-didactic form on the </a:t>
            </a:r>
            <a:r>
              <a:rPr lang="de-DE" u="sng">
                <a:solidFill>
                  <a:schemeClr val="hlink"/>
                </a:solidFill>
                <a:latin typeface="PT Sans"/>
                <a:ea typeface="PT Sans"/>
                <a:cs typeface="PT Sans"/>
                <a:sym typeface="PT Sans"/>
                <a:hlinkClick r:id="rId2"/>
              </a:rPr>
              <a:t>HIIG website</a:t>
            </a:r>
            <a:r>
              <a:rPr lang="de-DE">
                <a:solidFill>
                  <a:srgbClr val="3A3838"/>
                </a:solidFill>
                <a:latin typeface="PT Sans"/>
                <a:ea typeface="PT Sans"/>
                <a:cs typeface="PT Sans"/>
                <a:sym typeface="PT Sans"/>
              </a:rPr>
              <a:t>.</a:t>
            </a:r>
            <a:br>
              <a:rPr lang="de-DE">
                <a:solidFill>
                  <a:srgbClr val="3A3838"/>
                </a:solidFill>
                <a:latin typeface="PT Sans"/>
                <a:ea typeface="PT Sans"/>
                <a:cs typeface="PT Sans"/>
                <a:sym typeface="PT Sans"/>
              </a:rPr>
            </a:br>
            <a:br>
              <a:rPr lang="de-DE">
                <a:solidFill>
                  <a:srgbClr val="3A3838"/>
                </a:solidFill>
                <a:latin typeface="PT Sans"/>
                <a:ea typeface="PT Sans"/>
                <a:cs typeface="PT Sans"/>
                <a:sym typeface="PT Sans"/>
              </a:rPr>
            </a:br>
            <a:r>
              <a:rPr lang="de-DE">
                <a:solidFill>
                  <a:srgbClr val="3A3838"/>
                </a:solidFill>
                <a:latin typeface="PT Sans"/>
                <a:ea typeface="PT Sans"/>
                <a:cs typeface="PT Sans"/>
                <a:sym typeface="PT Sans"/>
              </a:rPr>
              <a:t>Discussing the distinction between "Weak Signals" was omitted for reasons of didactic reduction and workshop focus for students.</a:t>
            </a:r>
            <a:endParaRPr>
              <a:solidFill>
                <a:srgbClr val="3A3838"/>
              </a:solidFill>
              <a:latin typeface="PT Sans"/>
              <a:ea typeface="PT Sans"/>
              <a:cs typeface="PT Sans"/>
              <a:sym typeface="PT Sans"/>
            </a:endParaRPr>
          </a:p>
          <a:p>
            <a:pPr indent="0" lvl="0" marL="0" rtl="0" algn="l">
              <a:lnSpc>
                <a:spcPct val="100000"/>
              </a:lnSpc>
              <a:spcBef>
                <a:spcPts val="1500"/>
              </a:spcBef>
              <a:spcAft>
                <a:spcPts val="0"/>
              </a:spcAft>
              <a:buClr>
                <a:schemeClr val="dk1"/>
              </a:buClr>
              <a:buSzPts val="1100"/>
              <a:buFont typeface="Arial"/>
              <a:buNone/>
            </a:pPr>
            <a:r>
              <a:rPr lang="de-DE">
                <a:solidFill>
                  <a:srgbClr val="3A3838"/>
                </a:solidFill>
                <a:latin typeface="PT Sans"/>
                <a:ea typeface="PT Sans"/>
                <a:cs typeface="PT Sans"/>
                <a:sym typeface="PT Sans"/>
              </a:rPr>
              <a:t>Further information on Megatrends can be found on the website of the Zukunftsinstitut (including a </a:t>
            </a:r>
            <a:r>
              <a:rPr lang="de-DE" u="sng">
                <a:solidFill>
                  <a:schemeClr val="hlink"/>
                </a:solidFill>
                <a:latin typeface="PT Sans"/>
                <a:ea typeface="PT Sans"/>
                <a:cs typeface="PT Sans"/>
                <a:sym typeface="PT Sans"/>
                <a:hlinkClick r:id="rId3"/>
              </a:rPr>
              <a:t>Megatrend map</a:t>
            </a:r>
            <a:r>
              <a:rPr lang="de-DE">
                <a:solidFill>
                  <a:srgbClr val="3A3838"/>
                </a:solidFill>
                <a:latin typeface="PT Sans"/>
                <a:ea typeface="PT Sans"/>
                <a:cs typeface="PT Sans"/>
                <a:sym typeface="PT Sans"/>
              </a:rPr>
              <a:t>) and the </a:t>
            </a:r>
            <a:r>
              <a:rPr lang="de-DE" u="sng">
                <a:solidFill>
                  <a:schemeClr val="hlink"/>
                </a:solidFill>
                <a:latin typeface="PT Sans"/>
                <a:ea typeface="PT Sans"/>
                <a:cs typeface="PT Sans"/>
                <a:sym typeface="PT Sans"/>
                <a:hlinkClick r:id="rId4"/>
              </a:rPr>
              <a:t>futurologist Karlheinz Steinmüller</a:t>
            </a:r>
            <a:r>
              <a:rPr lang="de-DE">
                <a:solidFill>
                  <a:srgbClr val="3A3838"/>
                </a:solidFill>
                <a:latin typeface="PT Sans"/>
                <a:ea typeface="PT Sans"/>
                <a:cs typeface="PT Sans"/>
                <a:sym typeface="PT Sans"/>
              </a:rPr>
              <a:t>.</a:t>
            </a:r>
            <a:endParaRPr>
              <a:solidFill>
                <a:srgbClr val="3A3838"/>
              </a:solidFill>
              <a:latin typeface="PT Sans"/>
              <a:ea typeface="PT Sans"/>
              <a:cs typeface="PT Sans"/>
              <a:sym typeface="PT Sans"/>
            </a:endParaRPr>
          </a:p>
          <a:p>
            <a:pPr indent="0" lvl="0" marL="0" rtl="0" algn="l">
              <a:lnSpc>
                <a:spcPct val="100000"/>
              </a:lnSpc>
              <a:spcBef>
                <a:spcPts val="1500"/>
              </a:spcBef>
              <a:spcAft>
                <a:spcPts val="0"/>
              </a:spcAft>
              <a:buClr>
                <a:schemeClr val="dk1"/>
              </a:buClr>
              <a:buSzPts val="1200"/>
              <a:buFont typeface="Calibri"/>
              <a:buNone/>
            </a:pPr>
            <a:r>
              <a:rPr b="1" lang="de-DE">
                <a:solidFill>
                  <a:srgbClr val="3A3838"/>
                </a:solidFill>
                <a:latin typeface="PT Sans"/>
                <a:ea typeface="PT Sans"/>
                <a:cs typeface="PT Sans"/>
                <a:sym typeface="PT Sans"/>
              </a:rPr>
              <a:t>Preparation for you as the teacher:</a:t>
            </a:r>
            <a:endParaRPr b="1">
              <a:solidFill>
                <a:srgbClr val="3A3838"/>
              </a:solidFill>
              <a:latin typeface="PT Sans"/>
              <a:ea typeface="PT Sans"/>
              <a:cs typeface="PT Sans"/>
              <a:sym typeface="PT Sans"/>
            </a:endParaRPr>
          </a:p>
          <a:p>
            <a:pPr indent="-317500" lvl="0" marL="457200" rtl="0" algn="l">
              <a:lnSpc>
                <a:spcPct val="100000"/>
              </a:lnSpc>
              <a:spcBef>
                <a:spcPts val="0"/>
              </a:spcBef>
              <a:spcAft>
                <a:spcPts val="0"/>
              </a:spcAft>
              <a:buClr>
                <a:srgbClr val="3A3838"/>
              </a:buClr>
              <a:buSzPts val="1400"/>
              <a:buFont typeface="PT Sans"/>
              <a:buAutoNum type="arabicPeriod"/>
            </a:pPr>
            <a:r>
              <a:rPr b="1" lang="de-DE">
                <a:solidFill>
                  <a:srgbClr val="3A3838"/>
                </a:solidFill>
                <a:latin typeface="PT Sans"/>
                <a:ea typeface="PT Sans"/>
                <a:cs typeface="PT Sans"/>
                <a:sym typeface="PT Sans"/>
              </a:rPr>
              <a:t>Read the </a:t>
            </a:r>
            <a:r>
              <a:rPr b="1" lang="de-DE" u="sng">
                <a:solidFill>
                  <a:schemeClr val="hlink"/>
                </a:solidFill>
                <a:latin typeface="PT Sans"/>
                <a:ea typeface="PT Sans"/>
                <a:cs typeface="PT Sans"/>
                <a:sym typeface="PT Sans"/>
                <a:hlinkClick r:id="rId5"/>
              </a:rPr>
              <a:t>HIIG website</a:t>
            </a:r>
            <a:r>
              <a:rPr b="1" lang="de-DE">
                <a:solidFill>
                  <a:srgbClr val="3A3838"/>
                </a:solidFill>
                <a:latin typeface="PT Sans"/>
                <a:ea typeface="PT Sans"/>
                <a:cs typeface="PT Sans"/>
                <a:sym typeface="PT Sans"/>
              </a:rPr>
              <a:t> for the basic definition of Megatrends.</a:t>
            </a:r>
            <a:r>
              <a:rPr lang="de-DE">
                <a:solidFill>
                  <a:srgbClr val="3A3838"/>
                </a:solidFill>
                <a:latin typeface="PT Sans"/>
                <a:ea typeface="PT Sans"/>
                <a:cs typeface="PT Sans"/>
                <a:sym typeface="PT Sans"/>
              </a:rPr>
              <a:t> As a specification of the exercise specifically for middle school students, the three Megatrends "Climate Change," "Global Networking," and "Overcoming Gender Stereotypes" have been selected. You don't need to provide extensive input on these Megatrends. Instead, the bullet points on the upcoming slides can be used to gather and consolidate students' general knowledge about the effects of the trends on society. The key point is: it's about students practicing thinking about the future and future scenarios for society despite incomplete knowledge and unknown variables.</a:t>
            </a:r>
            <a:endParaRPr>
              <a:solidFill>
                <a:srgbClr val="3A3838"/>
              </a:solidFill>
              <a:latin typeface="PT Sans"/>
              <a:ea typeface="PT Sans"/>
              <a:cs typeface="PT Sans"/>
              <a:sym typeface="PT Sans"/>
            </a:endParaRPr>
          </a:p>
          <a:p>
            <a:pPr indent="-317500" lvl="0" marL="457200" rtl="0" algn="l">
              <a:lnSpc>
                <a:spcPct val="100000"/>
              </a:lnSpc>
              <a:spcBef>
                <a:spcPts val="0"/>
              </a:spcBef>
              <a:spcAft>
                <a:spcPts val="0"/>
              </a:spcAft>
              <a:buClr>
                <a:srgbClr val="3A3838"/>
              </a:buClr>
              <a:buSzPts val="1400"/>
              <a:buFont typeface="PT Sans"/>
              <a:buAutoNum type="arabicPeriod"/>
            </a:pPr>
            <a:r>
              <a:rPr b="1" lang="de-DE">
                <a:solidFill>
                  <a:srgbClr val="3A3838"/>
                </a:solidFill>
                <a:latin typeface="PT Sans"/>
                <a:ea typeface="PT Sans"/>
                <a:cs typeface="PT Sans"/>
                <a:sym typeface="PT Sans"/>
              </a:rPr>
              <a:t>Print </a:t>
            </a:r>
            <a:r>
              <a:rPr b="1" lang="de-DE" u="sng">
                <a:solidFill>
                  <a:schemeClr val="hlink"/>
                </a:solidFill>
                <a:latin typeface="PT Sans"/>
                <a:ea typeface="PT Sans"/>
                <a:cs typeface="PT Sans"/>
                <a:sym typeface="PT Sans"/>
                <a:hlinkClick r:id="rId6"/>
              </a:rPr>
              <a:t>pages 8-10 of the Megatrends exercise</a:t>
            </a:r>
            <a:r>
              <a:rPr b="1" lang="de-DE">
                <a:solidFill>
                  <a:srgbClr val="3A3838"/>
                </a:solidFill>
                <a:latin typeface="PT Sans"/>
                <a:ea typeface="PT Sans"/>
                <a:cs typeface="PT Sans"/>
                <a:sym typeface="PT Sans"/>
              </a:rPr>
              <a:t> three times on A3 paper and cut along the pre-printed cutting lines. </a:t>
            </a:r>
            <a:r>
              <a:rPr lang="de-DE">
                <a:solidFill>
                  <a:srgbClr val="3A3838"/>
                </a:solidFill>
                <a:latin typeface="PT Sans"/>
                <a:ea typeface="PT Sans"/>
                <a:cs typeface="PT Sans"/>
                <a:sym typeface="PT Sans"/>
              </a:rPr>
              <a:t>Distribute the worksheets to three group tables and add the term "Climate Change" to the "Your Signal" worksheet at the first group table, "Global Networking" at the second group table, and "Overcoming Gender Stereotypes" at the third table.</a:t>
            </a:r>
            <a:endParaRPr>
              <a:solidFill>
                <a:srgbClr val="3A3838"/>
              </a:solidFill>
              <a:latin typeface="PT Sans"/>
              <a:ea typeface="PT Sans"/>
              <a:cs typeface="PT Sans"/>
              <a:sym typeface="PT Sans"/>
            </a:endParaRPr>
          </a:p>
        </p:txBody>
      </p:sp>
      <p:sp>
        <p:nvSpPr>
          <p:cNvPr id="181" name="Google Shape;181;g2b7a3dd6a4a_0_18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DE"/>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2b7a3dd6a4a_0_19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2" name="Google Shape;192;g2b7a3dd6a4a_0_19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Arial"/>
              <a:buNone/>
            </a:pPr>
            <a:r>
              <a:rPr lang="de-DE">
                <a:solidFill>
                  <a:srgbClr val="3A3838"/>
                </a:solidFill>
                <a:latin typeface="PT Sans"/>
                <a:ea typeface="PT Sans"/>
                <a:cs typeface="PT Sans"/>
                <a:sym typeface="PT Sans"/>
              </a:rPr>
              <a:t>4 Piepenbrink, J. (2015). „Megatrends?”. </a:t>
            </a:r>
            <a:r>
              <a:rPr i="1" lang="de-DE">
                <a:solidFill>
                  <a:srgbClr val="3A3838"/>
                </a:solidFill>
                <a:latin typeface="PT Sans"/>
                <a:ea typeface="PT Sans"/>
                <a:cs typeface="PT Sans"/>
                <a:sym typeface="PT Sans"/>
              </a:rPr>
              <a:t>Aus Politik und Zeitgeschichte. Beilage zur Wochenzeitung Das Parlament, 31</a:t>
            </a:r>
            <a:r>
              <a:rPr lang="de-DE">
                <a:solidFill>
                  <a:srgbClr val="3A3838"/>
                </a:solidFill>
                <a:latin typeface="PT Sans"/>
                <a:ea typeface="PT Sans"/>
                <a:cs typeface="PT Sans"/>
                <a:sym typeface="PT Sans"/>
              </a:rPr>
              <a:t>, </a:t>
            </a:r>
            <a:r>
              <a:rPr i="1" lang="de-DE">
                <a:solidFill>
                  <a:srgbClr val="3A3838"/>
                </a:solidFill>
                <a:latin typeface="PT Sans"/>
                <a:ea typeface="PT Sans"/>
                <a:cs typeface="PT Sans"/>
                <a:sym typeface="PT Sans"/>
              </a:rPr>
              <a:t>32</a:t>
            </a:r>
            <a:r>
              <a:rPr lang="de-DE">
                <a:solidFill>
                  <a:srgbClr val="3A3838"/>
                </a:solidFill>
                <a:latin typeface="PT Sans"/>
                <a:ea typeface="PT Sans"/>
                <a:cs typeface="PT Sans"/>
                <a:sym typeface="PT Sans"/>
              </a:rPr>
              <a:t>, 1-5. https://www.bpb.de/shop/zeitschriften/apuz/209952/editorial/ (Accessed: 2/2024).</a:t>
            </a:r>
            <a:endParaRPr>
              <a:solidFill>
                <a:srgbClr val="3A3838"/>
              </a:solidFill>
              <a:latin typeface="PT Sans"/>
              <a:ea typeface="PT Sans"/>
              <a:cs typeface="PT Sans"/>
              <a:sym typeface="PT Sans"/>
            </a:endParaRPr>
          </a:p>
        </p:txBody>
      </p:sp>
      <p:sp>
        <p:nvSpPr>
          <p:cNvPr id="193" name="Google Shape;193;g2b7a3dd6a4a_0_19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DE"/>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2ba7a785305_0_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2" name="Google Shape;202;g2ba7a785305_0_1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1" lang="de-DE">
                <a:solidFill>
                  <a:srgbClr val="3A3838"/>
                </a:solidFill>
                <a:latin typeface="PT Sans"/>
                <a:ea typeface="PT Sans"/>
                <a:cs typeface="PT Sans"/>
                <a:sym typeface="PT Sans"/>
              </a:rPr>
              <a:t>First Step:</a:t>
            </a:r>
            <a:r>
              <a:rPr lang="de-DE">
                <a:solidFill>
                  <a:srgbClr val="3A3838"/>
                </a:solidFill>
                <a:latin typeface="PT Sans"/>
                <a:ea typeface="PT Sans"/>
                <a:cs typeface="PT Sans"/>
                <a:sym typeface="PT Sans"/>
              </a:rPr>
              <a:t> Explain to the students that one globally recognised megatrend is climate change. Using the graphic, explain which societal areas megatrends have an influence on. Then briefly assess the students' knowledge about the characteristics of climate change based on the example features. Emphasise that within this framework, there is no claim to completeness.</a:t>
            </a:r>
            <a:endParaRPr b="1">
              <a:solidFill>
                <a:srgbClr val="3A3838"/>
              </a:solidFill>
              <a:latin typeface="PT Sans"/>
              <a:ea typeface="PT Sans"/>
              <a:cs typeface="PT Sans"/>
              <a:sym typeface="PT Sans"/>
            </a:endParaRPr>
          </a:p>
          <a:p>
            <a:pPr indent="0" lvl="0" marL="0" rtl="0" algn="l">
              <a:lnSpc>
                <a:spcPct val="100000"/>
              </a:lnSpc>
              <a:spcBef>
                <a:spcPts val="0"/>
              </a:spcBef>
              <a:spcAft>
                <a:spcPts val="0"/>
              </a:spcAft>
              <a:buSzPts val="1400"/>
              <a:buNone/>
            </a:pPr>
            <a:r>
              <a:t/>
            </a:r>
            <a:endParaRPr>
              <a:solidFill>
                <a:srgbClr val="3A3838"/>
              </a:solidFill>
              <a:latin typeface="PT Sans"/>
              <a:ea typeface="PT Sans"/>
              <a:cs typeface="PT Sans"/>
              <a:sym typeface="PT Sans"/>
            </a:endParaRPr>
          </a:p>
          <a:p>
            <a:pPr indent="0" lvl="0" marL="0" rtl="0" algn="l">
              <a:lnSpc>
                <a:spcPct val="100000"/>
              </a:lnSpc>
              <a:spcBef>
                <a:spcPts val="0"/>
              </a:spcBef>
              <a:spcAft>
                <a:spcPts val="0"/>
              </a:spcAft>
              <a:buClr>
                <a:schemeClr val="dk1"/>
              </a:buClr>
              <a:buSzPts val="1200"/>
              <a:buFont typeface="Calibri"/>
              <a:buNone/>
            </a:pPr>
            <a:r>
              <a:rPr lang="de-DE">
                <a:solidFill>
                  <a:srgbClr val="3A3838"/>
                </a:solidFill>
                <a:latin typeface="Roboto"/>
                <a:ea typeface="Roboto"/>
                <a:cs typeface="Roboto"/>
                <a:sym typeface="Roboto"/>
              </a:rPr>
              <a:t>If you are interested in climate-sensitive education and workshops on climate change for middle school level, you can find numerous Open Educational Resources at projects like </a:t>
            </a:r>
            <a:r>
              <a:rPr lang="de-DE" u="sng">
                <a:solidFill>
                  <a:schemeClr val="hlink"/>
                </a:solidFill>
                <a:latin typeface="Roboto"/>
                <a:ea typeface="Roboto"/>
                <a:cs typeface="Roboto"/>
                <a:sym typeface="Roboto"/>
                <a:hlinkClick r:id="rId2"/>
              </a:rPr>
              <a:t>KlimaChallenges</a:t>
            </a:r>
            <a:r>
              <a:rPr lang="de-DE">
                <a:solidFill>
                  <a:srgbClr val="3A3838"/>
                </a:solidFill>
                <a:latin typeface="Roboto"/>
                <a:ea typeface="Roboto"/>
                <a:cs typeface="Roboto"/>
                <a:sym typeface="Roboto"/>
              </a:rPr>
              <a:t>.</a:t>
            </a:r>
            <a:endParaRPr>
              <a:solidFill>
                <a:srgbClr val="3A3838"/>
              </a:solidFill>
              <a:latin typeface="PT Sans"/>
              <a:ea typeface="PT Sans"/>
              <a:cs typeface="PT Sans"/>
              <a:sym typeface="PT Sans"/>
            </a:endParaRPr>
          </a:p>
          <a:p>
            <a:pPr indent="0" lvl="0" marL="0" rtl="0" algn="l">
              <a:lnSpc>
                <a:spcPct val="100000"/>
              </a:lnSpc>
              <a:spcBef>
                <a:spcPts val="0"/>
              </a:spcBef>
              <a:spcAft>
                <a:spcPts val="0"/>
              </a:spcAft>
              <a:buClr>
                <a:schemeClr val="dk1"/>
              </a:buClr>
              <a:buSzPts val="1200"/>
              <a:buFont typeface="Calibri"/>
              <a:buNone/>
            </a:pPr>
            <a:r>
              <a:t/>
            </a:r>
            <a:endParaRPr>
              <a:solidFill>
                <a:srgbClr val="3A3838"/>
              </a:solidFill>
              <a:latin typeface="PT Sans"/>
              <a:ea typeface="PT Sans"/>
              <a:cs typeface="PT Sans"/>
              <a:sym typeface="PT Sans"/>
            </a:endParaRPr>
          </a:p>
        </p:txBody>
      </p:sp>
      <p:sp>
        <p:nvSpPr>
          <p:cNvPr id="203" name="Google Shape;203;g2ba7a785305_0_1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DE"/>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2bacbc8487e_0_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4" name="Google Shape;214;g2bacbc8487e_0_2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rPr b="1" lang="de-DE">
                <a:solidFill>
                  <a:srgbClr val="3A3838"/>
                </a:solidFill>
                <a:latin typeface="PT Sans"/>
                <a:ea typeface="PT Sans"/>
                <a:cs typeface="PT Sans"/>
                <a:sym typeface="PT Sans"/>
              </a:rPr>
              <a:t>Second Step: </a:t>
            </a:r>
            <a:r>
              <a:rPr lang="de-DE">
                <a:solidFill>
                  <a:srgbClr val="3A3838"/>
                </a:solidFill>
                <a:latin typeface="PT Sans"/>
                <a:ea typeface="PT Sans"/>
                <a:cs typeface="PT Sans"/>
                <a:sym typeface="PT Sans"/>
              </a:rPr>
              <a:t>Explain that another globally recognised megatrend is the advancing global networking or globalisation. Gather in the plenum the students' knowledge about the characteristics of this trend based on the bullet points above.</a:t>
            </a:r>
            <a:endParaRPr b="1">
              <a:solidFill>
                <a:srgbClr val="3A3838"/>
              </a:solidFill>
              <a:latin typeface="PT Sans"/>
              <a:ea typeface="PT Sans"/>
              <a:cs typeface="PT Sans"/>
              <a:sym typeface="PT Sans"/>
            </a:endParaRPr>
          </a:p>
        </p:txBody>
      </p:sp>
      <p:sp>
        <p:nvSpPr>
          <p:cNvPr id="215" name="Google Shape;215;g2bacbc8487e_0_2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DE"/>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2ba7a785305_0_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6" name="Google Shape;226;g2ba7a785305_0_5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rPr lang="de-DE">
                <a:solidFill>
                  <a:srgbClr val="3A3838"/>
                </a:solidFill>
                <a:latin typeface="PT Sans"/>
                <a:ea typeface="PT Sans"/>
                <a:cs typeface="PT Sans"/>
                <a:sym typeface="PT Sans"/>
              </a:rPr>
              <a:t>5 Statistisches Bundesamt: Geburten. https://www.destatis.de/DE/Themen/Gesellschaft-Umwelt/Bevoelkerung/Geburten/_inhalt.html#sprg575064 (Zugriff 02/2024).</a:t>
            </a:r>
            <a:endParaRPr>
              <a:solidFill>
                <a:srgbClr val="3A3838"/>
              </a:solidFill>
              <a:latin typeface="PT Sans"/>
              <a:ea typeface="PT Sans"/>
              <a:cs typeface="PT Sans"/>
              <a:sym typeface="PT Sans"/>
            </a:endParaRPr>
          </a:p>
          <a:p>
            <a:pPr indent="0" lvl="0" marL="0" rtl="0" algn="l">
              <a:lnSpc>
                <a:spcPct val="100000"/>
              </a:lnSpc>
              <a:spcBef>
                <a:spcPts val="0"/>
              </a:spcBef>
              <a:spcAft>
                <a:spcPts val="0"/>
              </a:spcAft>
              <a:buClr>
                <a:schemeClr val="dk1"/>
              </a:buClr>
              <a:buSzPts val="1200"/>
              <a:buFont typeface="Calibri"/>
              <a:buNone/>
            </a:pPr>
            <a:r>
              <a:t/>
            </a:r>
            <a:endParaRPr b="1">
              <a:solidFill>
                <a:srgbClr val="3A3838"/>
              </a:solidFill>
              <a:latin typeface="PT Sans"/>
              <a:ea typeface="PT Sans"/>
              <a:cs typeface="PT Sans"/>
              <a:sym typeface="PT Sans"/>
            </a:endParaRPr>
          </a:p>
          <a:p>
            <a:pPr indent="0" lvl="0" marL="0" rtl="0" algn="l">
              <a:lnSpc>
                <a:spcPct val="115000"/>
              </a:lnSpc>
              <a:spcBef>
                <a:spcPts val="0"/>
              </a:spcBef>
              <a:spcAft>
                <a:spcPts val="0"/>
              </a:spcAft>
              <a:buClr>
                <a:schemeClr val="dk1"/>
              </a:buClr>
              <a:buSzPts val="1100"/>
              <a:buFont typeface="Arial"/>
              <a:buNone/>
            </a:pPr>
            <a:r>
              <a:rPr b="1" lang="de-DE">
                <a:solidFill>
                  <a:srgbClr val="3A3838"/>
                </a:solidFill>
                <a:latin typeface="PT Sans"/>
                <a:ea typeface="PT Sans"/>
                <a:cs typeface="PT Sans"/>
                <a:sym typeface="PT Sans"/>
              </a:rPr>
              <a:t>Third step: </a:t>
            </a:r>
            <a:r>
              <a:rPr lang="de-DE">
                <a:solidFill>
                  <a:srgbClr val="3A3838"/>
                </a:solidFill>
                <a:latin typeface="PT Sans"/>
                <a:ea typeface="PT Sans"/>
                <a:cs typeface="PT Sans"/>
                <a:sym typeface="PT Sans"/>
              </a:rPr>
              <a:t>Explain that another globally recognised megatrend is the overcoming of gender stereotypes. In plenary, collect information on the characteristics of this trend based on the key points above. </a:t>
            </a:r>
            <a:endParaRPr>
              <a:solidFill>
                <a:srgbClr val="3A3838"/>
              </a:solidFill>
              <a:latin typeface="PT Sans"/>
              <a:ea typeface="PT Sans"/>
              <a:cs typeface="PT Sans"/>
              <a:sym typeface="PT Sans"/>
            </a:endParaRPr>
          </a:p>
          <a:p>
            <a:pPr indent="0" lvl="0" marL="0" rtl="0" algn="l">
              <a:lnSpc>
                <a:spcPct val="100000"/>
              </a:lnSpc>
              <a:spcBef>
                <a:spcPts val="0"/>
              </a:spcBef>
              <a:spcAft>
                <a:spcPts val="0"/>
              </a:spcAft>
              <a:buClr>
                <a:schemeClr val="dk1"/>
              </a:buClr>
              <a:buSzPts val="1200"/>
              <a:buFont typeface="Calibri"/>
              <a:buNone/>
            </a:pPr>
            <a:r>
              <a:t/>
            </a:r>
            <a:endParaRPr b="1">
              <a:solidFill>
                <a:srgbClr val="3A3838"/>
              </a:solidFill>
              <a:latin typeface="PT Sans"/>
              <a:ea typeface="PT Sans"/>
              <a:cs typeface="PT Sans"/>
              <a:sym typeface="PT Sans"/>
            </a:endParaRPr>
          </a:p>
          <a:p>
            <a:pPr indent="0" lvl="0" marL="0" rtl="0" algn="l">
              <a:lnSpc>
                <a:spcPct val="150000"/>
              </a:lnSpc>
              <a:spcBef>
                <a:spcPts val="0"/>
              </a:spcBef>
              <a:spcAft>
                <a:spcPts val="0"/>
              </a:spcAft>
              <a:buSzPts val="1400"/>
              <a:buNone/>
            </a:pPr>
            <a:r>
              <a:t/>
            </a:r>
            <a:endParaRPr sz="2000">
              <a:solidFill>
                <a:srgbClr val="3A3838"/>
              </a:solidFill>
              <a:latin typeface="PT Sans"/>
              <a:ea typeface="PT Sans"/>
              <a:cs typeface="PT Sans"/>
              <a:sym typeface="PT Sans"/>
            </a:endParaRPr>
          </a:p>
          <a:p>
            <a:pPr indent="0" lvl="0" marL="0" rtl="0" algn="l">
              <a:lnSpc>
                <a:spcPct val="100000"/>
              </a:lnSpc>
              <a:spcBef>
                <a:spcPts val="0"/>
              </a:spcBef>
              <a:spcAft>
                <a:spcPts val="0"/>
              </a:spcAft>
              <a:buSzPts val="1400"/>
              <a:buNone/>
            </a:pPr>
            <a:r>
              <a:t/>
            </a:r>
            <a:endParaRPr b="1"/>
          </a:p>
        </p:txBody>
      </p:sp>
      <p:sp>
        <p:nvSpPr>
          <p:cNvPr id="227" name="Google Shape;227;g2ba7a785305_0_5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DE"/>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2ba7a785305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0" name="Google Shape;240;g2ba7a785305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b="1" lang="de-DE">
                <a:solidFill>
                  <a:srgbClr val="3A3838"/>
                </a:solidFill>
                <a:latin typeface="PT Sans"/>
                <a:ea typeface="PT Sans"/>
                <a:cs typeface="PT Sans"/>
                <a:sym typeface="PT Sans"/>
              </a:rPr>
              <a:t>Fourth step: </a:t>
            </a:r>
            <a:r>
              <a:rPr lang="de-DE">
                <a:solidFill>
                  <a:srgbClr val="3A3838"/>
                </a:solidFill>
                <a:latin typeface="PT Sans"/>
                <a:ea typeface="PT Sans"/>
                <a:cs typeface="PT Sans"/>
                <a:sym typeface="PT Sans"/>
              </a:rPr>
              <a:t>Now set up three large group tables together and distribute the previously printed materials (can be found on page 7</a:t>
            </a:r>
            <a:r>
              <a:rPr lang="de-DE">
                <a:solidFill>
                  <a:srgbClr val="3A3838"/>
                </a:solidFill>
                <a:uFill>
                  <a:noFill/>
                </a:uFill>
                <a:latin typeface="PT Sans"/>
                <a:ea typeface="PT Sans"/>
                <a:cs typeface="PT Sans"/>
                <a:sym typeface="PT Sans"/>
                <a:hlinkClick r:id="rId2">
                  <a:extLst>
                    <a:ext uri="{A12FA001-AC4F-418D-AE19-62706E023703}">
                      <ahyp:hlinkClr val="tx"/>
                    </a:ext>
                  </a:extLst>
                </a:hlinkClick>
              </a:rPr>
              <a:t> </a:t>
            </a:r>
            <a:r>
              <a:rPr lang="de-DE" u="sng">
                <a:solidFill>
                  <a:schemeClr val="hlink"/>
                </a:solidFill>
                <a:latin typeface="PT Sans"/>
                <a:ea typeface="PT Sans"/>
                <a:cs typeface="PT Sans"/>
                <a:sym typeface="PT Sans"/>
                <a:hlinkClick r:id="rId3"/>
              </a:rPr>
              <a:t>here</a:t>
            </a:r>
            <a:r>
              <a:rPr lang="de-DE">
                <a:solidFill>
                  <a:srgbClr val="3A3838"/>
                </a:solidFill>
                <a:latin typeface="PT Sans"/>
                <a:ea typeface="PT Sans"/>
                <a:cs typeface="PT Sans"/>
                <a:sym typeface="PT Sans"/>
              </a:rPr>
              <a:t>). Decide which table will be assigned to work on which megatrend. Keep an eye on the time and let your students know after 10 and 20 minutes that it is time to change tables. At the end of this exercise, the group sitting at the respective table can summarise for the classroom "how the megatrend will affect various areas of society in the future". </a:t>
            </a:r>
            <a:endParaRPr>
              <a:solidFill>
                <a:srgbClr val="3A3838"/>
              </a:solidFill>
              <a:latin typeface="PT Sans"/>
              <a:ea typeface="PT Sans"/>
              <a:cs typeface="PT Sans"/>
              <a:sym typeface="PT Sans"/>
            </a:endParaRPr>
          </a:p>
          <a:p>
            <a:pPr indent="0" lvl="0" marL="0" rtl="0" algn="l">
              <a:lnSpc>
                <a:spcPct val="100000"/>
              </a:lnSpc>
              <a:spcBef>
                <a:spcPts val="0"/>
              </a:spcBef>
              <a:spcAft>
                <a:spcPts val="0"/>
              </a:spcAft>
              <a:buClr>
                <a:schemeClr val="dk1"/>
              </a:buClr>
              <a:buSzPts val="1400"/>
              <a:buFont typeface="Arial"/>
              <a:buNone/>
            </a:pPr>
            <a:r>
              <a:t/>
            </a:r>
            <a:endParaRPr b="1">
              <a:solidFill>
                <a:srgbClr val="3A3838"/>
              </a:solidFill>
              <a:latin typeface="PT Sans"/>
              <a:ea typeface="PT Sans"/>
              <a:cs typeface="PT Sans"/>
              <a:sym typeface="PT Sans"/>
            </a:endParaRPr>
          </a:p>
          <a:p>
            <a:pPr indent="0" lvl="0" marL="0" rtl="0" algn="l">
              <a:lnSpc>
                <a:spcPct val="100000"/>
              </a:lnSpc>
              <a:spcBef>
                <a:spcPts val="0"/>
              </a:spcBef>
              <a:spcAft>
                <a:spcPts val="0"/>
              </a:spcAft>
              <a:buSzPts val="1400"/>
              <a:buNone/>
            </a:pPr>
            <a:r>
              <a:t/>
            </a:r>
            <a:endParaRPr>
              <a:solidFill>
                <a:srgbClr val="3A3838"/>
              </a:solidFill>
              <a:latin typeface="PT Sans"/>
              <a:ea typeface="PT Sans"/>
              <a:cs typeface="PT Sans"/>
              <a:sym typeface="PT Sans"/>
            </a:endParaRPr>
          </a:p>
        </p:txBody>
      </p:sp>
      <p:sp>
        <p:nvSpPr>
          <p:cNvPr id="241" name="Google Shape;241;g2ba7a785305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DE"/>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2b7a3dd6a4a_0_30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6" name="Google Shape;256;g2b7a3dd6a4a_0_30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7" name="Google Shape;257;g2b7a3dd6a4a_0_30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DE"/>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g2b7a3dd6a4a_0_2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9" name="Google Shape;269;g2b7a3dd6a4a_0_21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de-DE">
                <a:solidFill>
                  <a:srgbClr val="3A3838"/>
                </a:solidFill>
                <a:latin typeface="PT Sans"/>
                <a:ea typeface="PT Sans"/>
                <a:cs typeface="PT Sans"/>
                <a:sym typeface="PT Sans"/>
              </a:rPr>
              <a:t>The exercise "News from 2040" can be found in a non-</a:t>
            </a:r>
            <a:r>
              <a:rPr lang="de-DE">
                <a:solidFill>
                  <a:srgbClr val="3A3838"/>
                </a:solidFill>
                <a:latin typeface="PT Sans"/>
                <a:ea typeface="PT Sans"/>
                <a:cs typeface="PT Sans"/>
                <a:sym typeface="PT Sans"/>
              </a:rPr>
              <a:t>didacticism</a:t>
            </a:r>
            <a:r>
              <a:rPr lang="de-DE">
                <a:solidFill>
                  <a:srgbClr val="3A3838"/>
                </a:solidFill>
                <a:latin typeface="PT Sans"/>
                <a:ea typeface="PT Sans"/>
                <a:cs typeface="PT Sans"/>
                <a:sym typeface="PT Sans"/>
              </a:rPr>
              <a:t> version on the</a:t>
            </a:r>
            <a:r>
              <a:rPr lang="de-DE">
                <a:solidFill>
                  <a:srgbClr val="3A3838"/>
                </a:solidFill>
                <a:uFill>
                  <a:noFill/>
                </a:uFill>
                <a:latin typeface="PT Sans"/>
                <a:ea typeface="PT Sans"/>
                <a:cs typeface="PT Sans"/>
                <a:sym typeface="PT Sans"/>
                <a:hlinkClick r:id="rId2">
                  <a:extLst>
                    <a:ext uri="{A12FA001-AC4F-418D-AE19-62706E023703}">
                      <ahyp:hlinkClr val="tx"/>
                    </a:ext>
                  </a:extLst>
                </a:hlinkClick>
              </a:rPr>
              <a:t> </a:t>
            </a:r>
            <a:r>
              <a:rPr lang="de-DE" u="sng">
                <a:solidFill>
                  <a:schemeClr val="hlink"/>
                </a:solidFill>
                <a:latin typeface="PT Sans"/>
                <a:ea typeface="PT Sans"/>
                <a:cs typeface="PT Sans"/>
                <a:sym typeface="PT Sans"/>
                <a:hlinkClick r:id="rId3"/>
              </a:rPr>
              <a:t>HIIG website</a:t>
            </a:r>
            <a:r>
              <a:rPr lang="de-DE">
                <a:solidFill>
                  <a:srgbClr val="3A3838"/>
                </a:solidFill>
                <a:latin typeface="PT Sans"/>
                <a:ea typeface="PT Sans"/>
                <a:cs typeface="PT Sans"/>
                <a:sym typeface="PT Sans"/>
              </a:rPr>
              <a:t>.</a:t>
            </a:r>
            <a:endParaRPr>
              <a:solidFill>
                <a:srgbClr val="3A3838"/>
              </a:solidFill>
              <a:latin typeface="PT Sans"/>
              <a:ea typeface="PT Sans"/>
              <a:cs typeface="PT Sans"/>
              <a:sym typeface="PT Sans"/>
            </a:endParaRPr>
          </a:p>
          <a:p>
            <a:pPr indent="0" lvl="0" marL="0" rtl="0" algn="l">
              <a:lnSpc>
                <a:spcPct val="115000"/>
              </a:lnSpc>
              <a:spcBef>
                <a:spcPts val="0"/>
              </a:spcBef>
              <a:spcAft>
                <a:spcPts val="0"/>
              </a:spcAft>
              <a:buClr>
                <a:schemeClr val="dk1"/>
              </a:buClr>
              <a:buSzPts val="1100"/>
              <a:buFont typeface="Arial"/>
              <a:buNone/>
            </a:pPr>
            <a:r>
              <a:t/>
            </a:r>
            <a:endParaRPr>
              <a:solidFill>
                <a:srgbClr val="3A3838"/>
              </a:solidFill>
              <a:latin typeface="PT Sans"/>
              <a:ea typeface="PT Sans"/>
              <a:cs typeface="PT Sans"/>
              <a:sym typeface="PT Sans"/>
            </a:endParaRPr>
          </a:p>
          <a:p>
            <a:pPr indent="0" lvl="0" marL="0" rtl="0" algn="l">
              <a:lnSpc>
                <a:spcPct val="115000"/>
              </a:lnSpc>
              <a:spcBef>
                <a:spcPts val="0"/>
              </a:spcBef>
              <a:spcAft>
                <a:spcPts val="0"/>
              </a:spcAft>
              <a:buClr>
                <a:schemeClr val="dk1"/>
              </a:buClr>
              <a:buSzPts val="1100"/>
              <a:buFont typeface="Arial"/>
              <a:buNone/>
            </a:pPr>
            <a:r>
              <a:rPr b="1" lang="de-DE">
                <a:solidFill>
                  <a:srgbClr val="3A3838"/>
                </a:solidFill>
                <a:latin typeface="PT Sans"/>
                <a:ea typeface="PT Sans"/>
                <a:cs typeface="PT Sans"/>
                <a:sym typeface="PT Sans"/>
              </a:rPr>
              <a:t>Preparation for you as a teacher: </a:t>
            </a:r>
            <a:r>
              <a:rPr lang="de-DE">
                <a:solidFill>
                  <a:srgbClr val="3A3838"/>
                </a:solidFill>
                <a:latin typeface="PT Sans"/>
                <a:ea typeface="PT Sans"/>
                <a:cs typeface="PT Sans"/>
                <a:sym typeface="PT Sans"/>
              </a:rPr>
              <a:t>Find out from the German teacher of your class what the level of competence of the class is with regard to writing their own newspaper articles. Regardless of the level, it is advisable to allow the students to work with digital devices and the internet for this task. If your students have difficulties writing their own articles, for example because you teach at a school in a challenging environment or in a class with varying language skills, the students can carry out this unit of the workshop with the help of artificial intelligence such as "</a:t>
            </a:r>
            <a:r>
              <a:rPr lang="de-DE" u="sng">
                <a:solidFill>
                  <a:schemeClr val="hlink"/>
                </a:solidFill>
                <a:latin typeface="PT Sans"/>
                <a:ea typeface="PT Sans"/>
                <a:cs typeface="PT Sans"/>
                <a:sym typeface="PT Sans"/>
                <a:hlinkClick r:id="rId4"/>
              </a:rPr>
              <a:t>SchulKI</a:t>
            </a:r>
            <a:r>
              <a:rPr lang="de-DE">
                <a:solidFill>
                  <a:srgbClr val="3A3838"/>
                </a:solidFill>
                <a:latin typeface="PT Sans"/>
                <a:ea typeface="PT Sans"/>
                <a:cs typeface="PT Sans"/>
                <a:sym typeface="PT Sans"/>
              </a:rPr>
              <a:t>". How you can work with SchulKI in the classroom without much preparation is explained</a:t>
            </a:r>
            <a:r>
              <a:rPr lang="de-DE">
                <a:solidFill>
                  <a:srgbClr val="3A3838"/>
                </a:solidFill>
                <a:uFill>
                  <a:noFill/>
                </a:uFill>
                <a:latin typeface="PT Sans"/>
                <a:ea typeface="PT Sans"/>
                <a:cs typeface="PT Sans"/>
                <a:sym typeface="PT Sans"/>
                <a:hlinkClick r:id="rId5">
                  <a:extLst>
                    <a:ext uri="{A12FA001-AC4F-418D-AE19-62706E023703}">
                      <ahyp:hlinkClr val="tx"/>
                    </a:ext>
                  </a:extLst>
                </a:hlinkClick>
              </a:rPr>
              <a:t> </a:t>
            </a:r>
            <a:r>
              <a:rPr lang="de-DE" u="sng">
                <a:solidFill>
                  <a:schemeClr val="hlink"/>
                </a:solidFill>
                <a:latin typeface="PT Sans"/>
                <a:ea typeface="PT Sans"/>
                <a:cs typeface="PT Sans"/>
                <a:sym typeface="PT Sans"/>
                <a:hlinkClick r:id="rId6"/>
              </a:rPr>
              <a:t>here. </a:t>
            </a:r>
            <a:endParaRPr u="sng">
              <a:solidFill>
                <a:schemeClr val="hlink"/>
              </a:solidFill>
              <a:latin typeface="PT Sans"/>
              <a:ea typeface="PT Sans"/>
              <a:cs typeface="PT Sans"/>
              <a:sym typeface="PT Sans"/>
            </a:endParaRPr>
          </a:p>
          <a:p>
            <a:pPr indent="0" lvl="0" marL="0" rtl="0" algn="l">
              <a:lnSpc>
                <a:spcPct val="100000"/>
              </a:lnSpc>
              <a:spcBef>
                <a:spcPts val="0"/>
              </a:spcBef>
              <a:spcAft>
                <a:spcPts val="0"/>
              </a:spcAft>
              <a:buClr>
                <a:schemeClr val="dk1"/>
              </a:buClr>
              <a:buSzPts val="1200"/>
              <a:buFont typeface="Arial"/>
              <a:buNone/>
            </a:pPr>
            <a:r>
              <a:t/>
            </a:r>
            <a:endParaRPr>
              <a:solidFill>
                <a:srgbClr val="3A3838"/>
              </a:solidFill>
              <a:latin typeface="PT Sans"/>
              <a:ea typeface="PT Sans"/>
              <a:cs typeface="PT Sans"/>
              <a:sym typeface="PT Sans"/>
            </a:endParaRPr>
          </a:p>
        </p:txBody>
      </p:sp>
      <p:sp>
        <p:nvSpPr>
          <p:cNvPr id="270" name="Google Shape;270;g2b7a3dd6a4a_0_21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DE"/>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g2b7a3dd6a4a_0_2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1" name="Google Shape;281;g2b7a3dd6a4a_0_22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b="1" lang="de-DE">
                <a:solidFill>
                  <a:srgbClr val="3A3838"/>
                </a:solidFill>
                <a:latin typeface="PT Sans"/>
                <a:ea typeface="PT Sans"/>
                <a:cs typeface="PT Sans"/>
                <a:sym typeface="PT Sans"/>
              </a:rPr>
              <a:t>First step: </a:t>
            </a:r>
            <a:r>
              <a:rPr lang="de-DE">
                <a:solidFill>
                  <a:srgbClr val="3A3838"/>
                </a:solidFill>
                <a:latin typeface="PT Sans"/>
                <a:ea typeface="PT Sans"/>
                <a:cs typeface="PT Sans"/>
                <a:sym typeface="PT Sans"/>
              </a:rPr>
              <a:t>Explain to your class that they are now together in the year 2040 and are setting up a joint newspaper editorial team. </a:t>
            </a:r>
            <a:endParaRPr>
              <a:solidFill>
                <a:srgbClr val="3A3838"/>
              </a:solidFill>
              <a:latin typeface="PT Sans"/>
              <a:ea typeface="PT Sans"/>
              <a:cs typeface="PT Sans"/>
              <a:sym typeface="PT Sans"/>
            </a:endParaRPr>
          </a:p>
          <a:p>
            <a:pPr indent="0" lvl="0" marL="0" rtl="0" algn="l">
              <a:lnSpc>
                <a:spcPct val="100000"/>
              </a:lnSpc>
              <a:spcBef>
                <a:spcPts val="0"/>
              </a:spcBef>
              <a:spcAft>
                <a:spcPts val="0"/>
              </a:spcAft>
              <a:buClr>
                <a:schemeClr val="dk1"/>
              </a:buClr>
              <a:buSzPts val="1200"/>
              <a:buFont typeface="Calibri"/>
              <a:buNone/>
            </a:pPr>
            <a:r>
              <a:t/>
            </a:r>
            <a:endParaRPr b="1">
              <a:solidFill>
                <a:srgbClr val="3A3838"/>
              </a:solidFill>
              <a:latin typeface="PT Sans"/>
              <a:ea typeface="PT Sans"/>
              <a:cs typeface="PT Sans"/>
              <a:sym typeface="PT Sans"/>
            </a:endParaRPr>
          </a:p>
          <a:p>
            <a:pPr indent="0" lvl="0" marL="0" rtl="0" algn="l">
              <a:lnSpc>
                <a:spcPct val="100000"/>
              </a:lnSpc>
              <a:spcBef>
                <a:spcPts val="0"/>
              </a:spcBef>
              <a:spcAft>
                <a:spcPts val="0"/>
              </a:spcAft>
              <a:buClr>
                <a:schemeClr val="dk1"/>
              </a:buClr>
              <a:buSzPts val="1200"/>
              <a:buFont typeface="Calibri"/>
              <a:buNone/>
            </a:pPr>
            <a:r>
              <a:t/>
            </a:r>
            <a:endParaRPr/>
          </a:p>
          <a:p>
            <a:pPr indent="0" lvl="0" marL="0" rtl="0" algn="l">
              <a:lnSpc>
                <a:spcPct val="100000"/>
              </a:lnSpc>
              <a:spcBef>
                <a:spcPts val="0"/>
              </a:spcBef>
              <a:spcAft>
                <a:spcPts val="0"/>
              </a:spcAft>
              <a:buClr>
                <a:schemeClr val="dk1"/>
              </a:buClr>
              <a:buSzPts val="1200"/>
              <a:buFont typeface="Calibri"/>
              <a:buNone/>
            </a:pPr>
            <a:r>
              <a:t/>
            </a:r>
            <a:endParaRPr b="1"/>
          </a:p>
          <a:p>
            <a:pPr indent="0" lvl="0" marL="0" rtl="0" algn="l">
              <a:lnSpc>
                <a:spcPct val="100000"/>
              </a:lnSpc>
              <a:spcBef>
                <a:spcPts val="0"/>
              </a:spcBef>
              <a:spcAft>
                <a:spcPts val="0"/>
              </a:spcAft>
              <a:buSzPts val="1400"/>
              <a:buNone/>
            </a:pPr>
            <a:r>
              <a:t/>
            </a:r>
            <a:endParaRPr>
              <a:solidFill>
                <a:srgbClr val="3A3838"/>
              </a:solidFill>
              <a:latin typeface="PT Sans"/>
              <a:ea typeface="PT Sans"/>
              <a:cs typeface="PT Sans"/>
              <a:sym typeface="PT Sans"/>
            </a:endParaRPr>
          </a:p>
        </p:txBody>
      </p:sp>
      <p:sp>
        <p:nvSpPr>
          <p:cNvPr id="282" name="Google Shape;282;g2b7a3dd6a4a_0_22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DE"/>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g2ba7a785305_0_7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2" name="Google Shape;292;g2ba7a785305_0_7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b="1" lang="de-DE">
                <a:solidFill>
                  <a:srgbClr val="3A3838"/>
                </a:solidFill>
                <a:latin typeface="PT Sans"/>
                <a:ea typeface="PT Sans"/>
                <a:cs typeface="PT Sans"/>
                <a:sym typeface="PT Sans"/>
              </a:rPr>
              <a:t>Second step: </a:t>
            </a:r>
            <a:r>
              <a:rPr lang="de-DE">
                <a:solidFill>
                  <a:srgbClr val="3A3838"/>
                </a:solidFill>
                <a:latin typeface="PT Sans"/>
                <a:ea typeface="PT Sans"/>
                <a:cs typeface="PT Sans"/>
                <a:sym typeface="PT Sans"/>
              </a:rPr>
              <a:t>Explain to your class what editorial offices and departments are and clarify which topics would be suitable for the departments mentioned as examples.</a:t>
            </a:r>
            <a:endParaRPr>
              <a:solidFill>
                <a:srgbClr val="3A3838"/>
              </a:solidFill>
              <a:latin typeface="PT Sans"/>
              <a:ea typeface="PT Sans"/>
              <a:cs typeface="PT Sans"/>
              <a:sym typeface="PT Sans"/>
            </a:endParaRPr>
          </a:p>
          <a:p>
            <a:pPr indent="0" lvl="0" marL="0" rtl="0" algn="l">
              <a:lnSpc>
                <a:spcPct val="100000"/>
              </a:lnSpc>
              <a:spcBef>
                <a:spcPts val="0"/>
              </a:spcBef>
              <a:spcAft>
                <a:spcPts val="0"/>
              </a:spcAft>
              <a:buClr>
                <a:schemeClr val="dk1"/>
              </a:buClr>
              <a:buSzPts val="1200"/>
              <a:buFont typeface="Calibri"/>
              <a:buNone/>
            </a:pPr>
            <a:r>
              <a:t/>
            </a:r>
            <a:endParaRPr b="1">
              <a:solidFill>
                <a:srgbClr val="3A3838"/>
              </a:solidFill>
              <a:latin typeface="PT Sans"/>
              <a:ea typeface="PT Sans"/>
              <a:cs typeface="PT Sans"/>
              <a:sym typeface="PT Sans"/>
            </a:endParaRPr>
          </a:p>
          <a:p>
            <a:pPr indent="0" lvl="0" marL="0" rtl="0" algn="l">
              <a:lnSpc>
                <a:spcPct val="100000"/>
              </a:lnSpc>
              <a:spcBef>
                <a:spcPts val="0"/>
              </a:spcBef>
              <a:spcAft>
                <a:spcPts val="0"/>
              </a:spcAft>
              <a:buSzPts val="1200"/>
              <a:buNone/>
            </a:pPr>
            <a:r>
              <a:t/>
            </a:r>
            <a:endParaRPr b="1"/>
          </a:p>
          <a:p>
            <a:pPr indent="0" lvl="0" marL="0" rtl="0" algn="l">
              <a:lnSpc>
                <a:spcPct val="100000"/>
              </a:lnSpc>
              <a:spcBef>
                <a:spcPts val="0"/>
              </a:spcBef>
              <a:spcAft>
                <a:spcPts val="0"/>
              </a:spcAft>
              <a:buSzPts val="1400"/>
              <a:buNone/>
            </a:pPr>
            <a:r>
              <a:t/>
            </a:r>
            <a:endParaRPr>
              <a:solidFill>
                <a:srgbClr val="3A3838"/>
              </a:solidFill>
              <a:latin typeface="PT Sans"/>
              <a:ea typeface="PT Sans"/>
              <a:cs typeface="PT Sans"/>
              <a:sym typeface="PT Sans"/>
            </a:endParaRPr>
          </a:p>
        </p:txBody>
      </p:sp>
      <p:sp>
        <p:nvSpPr>
          <p:cNvPr id="293" name="Google Shape;293;g2ba7a785305_0_7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DE"/>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g2b7a3dd6a4a_0_3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6" name="Google Shape;306;g2b7a3dd6a4a_0_33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b="1" lang="de-DE">
                <a:solidFill>
                  <a:srgbClr val="3A3838"/>
                </a:solidFill>
                <a:latin typeface="PT Sans"/>
                <a:ea typeface="PT Sans"/>
                <a:cs typeface="PT Sans"/>
                <a:sym typeface="PT Sans"/>
              </a:rPr>
              <a:t>Third step: </a:t>
            </a:r>
            <a:r>
              <a:rPr lang="de-DE">
                <a:solidFill>
                  <a:srgbClr val="3A3838"/>
                </a:solidFill>
                <a:latin typeface="PT Sans"/>
                <a:ea typeface="PT Sans"/>
                <a:cs typeface="PT Sans"/>
                <a:sym typeface="PT Sans"/>
              </a:rPr>
              <a:t>Form "editorial teams" together with your students, depending on their area of interest. Use group tables or group rooms to create an environment conducive to group work in which the editorial teams can come together. Help your students to collect ideas together and encourage them to have free rein over their ideas. Emphasise that their work cannot be graded negatively.</a:t>
            </a:r>
            <a:endParaRPr>
              <a:solidFill>
                <a:srgbClr val="3A3838"/>
              </a:solidFill>
              <a:latin typeface="PT Sans"/>
              <a:ea typeface="PT Sans"/>
              <a:cs typeface="PT Sans"/>
              <a:sym typeface="PT Sans"/>
            </a:endParaRPr>
          </a:p>
          <a:p>
            <a:pPr indent="0" lvl="0" marL="0" rtl="0" algn="l">
              <a:lnSpc>
                <a:spcPct val="100000"/>
              </a:lnSpc>
              <a:spcBef>
                <a:spcPts val="0"/>
              </a:spcBef>
              <a:spcAft>
                <a:spcPts val="0"/>
              </a:spcAft>
              <a:buClr>
                <a:schemeClr val="dk1"/>
              </a:buClr>
              <a:buSzPts val="1400"/>
              <a:buFont typeface="Arial"/>
              <a:buNone/>
            </a:pPr>
            <a:r>
              <a:t/>
            </a:r>
            <a:endParaRPr b="1">
              <a:solidFill>
                <a:srgbClr val="3A3838"/>
              </a:solidFill>
              <a:latin typeface="PT Sans"/>
              <a:ea typeface="PT Sans"/>
              <a:cs typeface="PT Sans"/>
              <a:sym typeface="PT Sans"/>
            </a:endParaRPr>
          </a:p>
          <a:p>
            <a:pPr indent="0" lvl="0" marL="0" rtl="0" algn="l">
              <a:lnSpc>
                <a:spcPct val="100000"/>
              </a:lnSpc>
              <a:spcBef>
                <a:spcPts val="0"/>
              </a:spcBef>
              <a:spcAft>
                <a:spcPts val="0"/>
              </a:spcAft>
              <a:buSzPts val="1400"/>
              <a:buNone/>
            </a:pPr>
            <a:r>
              <a:t/>
            </a:r>
            <a:endParaRPr>
              <a:solidFill>
                <a:srgbClr val="3A3838"/>
              </a:solidFill>
              <a:latin typeface="PT Sans"/>
              <a:ea typeface="PT Sans"/>
              <a:cs typeface="PT Sans"/>
              <a:sym typeface="PT Sans"/>
            </a:endParaRPr>
          </a:p>
        </p:txBody>
      </p:sp>
      <p:sp>
        <p:nvSpPr>
          <p:cNvPr id="307" name="Google Shape;307;g2b7a3dd6a4a_0_33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DE"/>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g2ba7a785305_0_10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3" name="Google Shape;323;g2ba7a785305_0_10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b="1" lang="de-DE">
                <a:solidFill>
                  <a:srgbClr val="3A3838"/>
                </a:solidFill>
                <a:latin typeface="PT Sans"/>
                <a:ea typeface="PT Sans"/>
                <a:cs typeface="PT Sans"/>
                <a:sym typeface="PT Sans"/>
              </a:rPr>
              <a:t>Fourth step: </a:t>
            </a:r>
            <a:r>
              <a:rPr lang="de-DE">
                <a:solidFill>
                  <a:srgbClr val="3A3838"/>
                </a:solidFill>
                <a:latin typeface="PT Sans"/>
                <a:ea typeface="PT Sans"/>
                <a:cs typeface="PT Sans"/>
                <a:sym typeface="PT Sans"/>
              </a:rPr>
              <a:t>Discuss the guidelines for the newspaper articles with your students. You can also print out these guidelines for the individual editorial teams.</a:t>
            </a:r>
            <a:endParaRPr>
              <a:solidFill>
                <a:srgbClr val="3A3838"/>
              </a:solidFill>
              <a:latin typeface="PT Sans"/>
              <a:ea typeface="PT Sans"/>
              <a:cs typeface="PT Sans"/>
              <a:sym typeface="PT Sans"/>
            </a:endParaRPr>
          </a:p>
          <a:p>
            <a:pPr indent="0" lvl="0" marL="0" rtl="0" algn="l">
              <a:lnSpc>
                <a:spcPct val="100000"/>
              </a:lnSpc>
              <a:spcBef>
                <a:spcPts val="0"/>
              </a:spcBef>
              <a:spcAft>
                <a:spcPts val="0"/>
              </a:spcAft>
              <a:buClr>
                <a:schemeClr val="dk1"/>
              </a:buClr>
              <a:buSzPts val="1400"/>
              <a:buFont typeface="Arial"/>
              <a:buNone/>
            </a:pPr>
            <a:r>
              <a:t/>
            </a:r>
            <a:endParaRPr b="1">
              <a:solidFill>
                <a:srgbClr val="3A3838"/>
              </a:solidFill>
              <a:latin typeface="PT Sans"/>
              <a:ea typeface="PT Sans"/>
              <a:cs typeface="PT Sans"/>
              <a:sym typeface="PT Sans"/>
            </a:endParaRPr>
          </a:p>
          <a:p>
            <a:pPr indent="0" lvl="0" marL="0" rtl="0" algn="l">
              <a:lnSpc>
                <a:spcPct val="100000"/>
              </a:lnSpc>
              <a:spcBef>
                <a:spcPts val="0"/>
              </a:spcBef>
              <a:spcAft>
                <a:spcPts val="0"/>
              </a:spcAft>
              <a:buSzPts val="1400"/>
              <a:buNone/>
            </a:pPr>
            <a:r>
              <a:t/>
            </a:r>
            <a:endParaRPr b="1">
              <a:solidFill>
                <a:srgbClr val="3A3838"/>
              </a:solidFill>
              <a:latin typeface="PT Sans"/>
              <a:ea typeface="PT Sans"/>
              <a:cs typeface="PT Sans"/>
              <a:sym typeface="PT Sans"/>
            </a:endParaRPr>
          </a:p>
        </p:txBody>
      </p:sp>
      <p:sp>
        <p:nvSpPr>
          <p:cNvPr id="324" name="Google Shape;324;g2ba7a785305_0_10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DE"/>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g2b7a3dd6a4a_0_27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9" name="Google Shape;339;g2b7a3dd6a4a_0_27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b="1" lang="de-DE">
                <a:solidFill>
                  <a:srgbClr val="3A3838"/>
                </a:solidFill>
              </a:rPr>
              <a:t>Fifth step: </a:t>
            </a:r>
            <a:r>
              <a:rPr lang="de-DE">
                <a:solidFill>
                  <a:srgbClr val="3A3838"/>
                </a:solidFill>
              </a:rPr>
              <a:t>Have the students' newspaper articles sent to you / handed in and summarise them in a document as a newspaper. If you can, also use image-generating artificial intelligence to generate images for the respective articles (more information</a:t>
            </a:r>
            <a:r>
              <a:rPr lang="de-DE">
                <a:solidFill>
                  <a:srgbClr val="3A3838"/>
                </a:solidFill>
                <a:uFill>
                  <a:noFill/>
                </a:uFill>
                <a:hlinkClick r:id="rId2">
                  <a:extLst>
                    <a:ext uri="{A12FA001-AC4F-418D-AE19-62706E023703}">
                      <ahyp:hlinkClr val="tx"/>
                    </a:ext>
                  </a:extLst>
                </a:hlinkClick>
              </a:rPr>
              <a:t> </a:t>
            </a:r>
            <a:r>
              <a:rPr lang="de-DE" u="sng">
                <a:solidFill>
                  <a:schemeClr val="hlink"/>
                </a:solidFill>
                <a:hlinkClick r:id="rId3"/>
              </a:rPr>
              <a:t>here,</a:t>
            </a:r>
            <a:r>
              <a:rPr lang="de-DE" u="sng">
                <a:solidFill>
                  <a:schemeClr val="hlink"/>
                </a:solidFill>
              </a:rPr>
              <a:t> </a:t>
            </a:r>
            <a:r>
              <a:rPr lang="de-DE">
                <a:solidFill>
                  <a:srgbClr val="3A3838"/>
                </a:solidFill>
              </a:rPr>
              <a:t>for example). The students can now present their articles or their headlines in short form.</a:t>
            </a:r>
            <a:endParaRPr>
              <a:solidFill>
                <a:srgbClr val="3A3838"/>
              </a:solidFill>
            </a:endParaRPr>
          </a:p>
          <a:p>
            <a:pPr indent="0" lvl="0" marL="0" rtl="0" algn="l">
              <a:lnSpc>
                <a:spcPct val="115000"/>
              </a:lnSpc>
              <a:spcBef>
                <a:spcPts val="0"/>
              </a:spcBef>
              <a:spcAft>
                <a:spcPts val="0"/>
              </a:spcAft>
              <a:buClr>
                <a:schemeClr val="dk1"/>
              </a:buClr>
              <a:buSzPts val="1100"/>
              <a:buFont typeface="Arial"/>
              <a:buNone/>
            </a:pPr>
            <a:r>
              <a:t/>
            </a:r>
            <a:endParaRPr>
              <a:solidFill>
                <a:srgbClr val="3A3838"/>
              </a:solidFill>
            </a:endParaRPr>
          </a:p>
          <a:p>
            <a:pPr indent="0" lvl="0" marL="0" rtl="0" algn="l">
              <a:lnSpc>
                <a:spcPct val="115000"/>
              </a:lnSpc>
              <a:spcBef>
                <a:spcPts val="0"/>
              </a:spcBef>
              <a:spcAft>
                <a:spcPts val="0"/>
              </a:spcAft>
              <a:buClr>
                <a:schemeClr val="dk1"/>
              </a:buClr>
              <a:buSzPts val="1100"/>
              <a:buFont typeface="Arial"/>
              <a:buNone/>
            </a:pPr>
            <a:r>
              <a:rPr lang="de-DE">
                <a:solidFill>
                  <a:srgbClr val="3A3838"/>
                </a:solidFill>
              </a:rPr>
              <a:t>Did your students produce great results during the workshop? Let us know at </a:t>
            </a:r>
            <a:r>
              <a:rPr lang="de-DE" u="sng">
                <a:solidFill>
                  <a:srgbClr val="0563C1"/>
                </a:solidFill>
              </a:rPr>
              <a:t>info@hiig.de</a:t>
            </a:r>
            <a:endParaRPr u="sng">
              <a:solidFill>
                <a:srgbClr val="0563C1"/>
              </a:solidFill>
            </a:endParaRPr>
          </a:p>
          <a:p>
            <a:pPr indent="0" lvl="0" marL="0" rtl="0" algn="l">
              <a:lnSpc>
                <a:spcPct val="100000"/>
              </a:lnSpc>
              <a:spcBef>
                <a:spcPts val="0"/>
              </a:spcBef>
              <a:spcAft>
                <a:spcPts val="0"/>
              </a:spcAft>
              <a:buClr>
                <a:schemeClr val="dk1"/>
              </a:buClr>
              <a:buSzPts val="1400"/>
              <a:buFont typeface="Arial"/>
              <a:buNone/>
            </a:pPr>
            <a:r>
              <a:t/>
            </a:r>
            <a:endParaRPr b="1">
              <a:solidFill>
                <a:srgbClr val="3A3838"/>
              </a:solidFill>
            </a:endParaRPr>
          </a:p>
          <a:p>
            <a:pPr indent="0" lvl="0" marL="0" rtl="0" algn="l">
              <a:lnSpc>
                <a:spcPct val="100000"/>
              </a:lnSpc>
              <a:spcBef>
                <a:spcPts val="0"/>
              </a:spcBef>
              <a:spcAft>
                <a:spcPts val="0"/>
              </a:spcAft>
              <a:buClr>
                <a:schemeClr val="dk1"/>
              </a:buClr>
              <a:buSzPts val="1400"/>
              <a:buFont typeface="Arial"/>
              <a:buNone/>
            </a:pPr>
            <a:r>
              <a:t/>
            </a:r>
            <a:endParaRPr/>
          </a:p>
          <a:p>
            <a:pPr indent="0" lvl="0" marL="0" rtl="0" algn="l">
              <a:lnSpc>
                <a:spcPct val="100000"/>
              </a:lnSpc>
              <a:spcBef>
                <a:spcPts val="0"/>
              </a:spcBef>
              <a:spcAft>
                <a:spcPts val="0"/>
              </a:spcAft>
              <a:buSzPts val="1400"/>
              <a:buNone/>
            </a:pPr>
            <a:r>
              <a:t/>
            </a:r>
            <a:endParaRPr>
              <a:solidFill>
                <a:srgbClr val="3A3838"/>
              </a:solidFill>
              <a:latin typeface="PT Sans"/>
              <a:ea typeface="PT Sans"/>
              <a:cs typeface="PT Sans"/>
              <a:sym typeface="PT Sans"/>
            </a:endParaRPr>
          </a:p>
        </p:txBody>
      </p:sp>
      <p:sp>
        <p:nvSpPr>
          <p:cNvPr id="340" name="Google Shape;340;g2b7a3dd6a4a_0_27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DE"/>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g2b7a3dd6a4a_0_28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2" name="Google Shape;352;g2b7a3dd6a4a_0_28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Arial"/>
              <a:buNone/>
            </a:pPr>
            <a:r>
              <a:rPr lang="de-DE">
                <a:solidFill>
                  <a:srgbClr val="3A3838"/>
                </a:solidFill>
                <a:latin typeface="PT Sans"/>
                <a:ea typeface="PT Sans"/>
                <a:cs typeface="PT Sans"/>
                <a:sym typeface="PT Sans"/>
              </a:rPr>
              <a:t>6 Alexander von Humboldt Institut für Internet und Gesellschaft. Making sense of the Future. https://www.hiig.de/making-sense-of-the-future/ (Access 02/2024).</a:t>
            </a:r>
            <a:endParaRPr>
              <a:solidFill>
                <a:srgbClr val="3A3838"/>
              </a:solidFill>
              <a:latin typeface="PT Sans"/>
              <a:ea typeface="PT Sans"/>
              <a:cs typeface="PT Sans"/>
              <a:sym typeface="PT Sans"/>
            </a:endParaRPr>
          </a:p>
          <a:p>
            <a:pPr indent="0" lvl="0" marL="0" rtl="0" algn="l">
              <a:lnSpc>
                <a:spcPct val="100000"/>
              </a:lnSpc>
              <a:spcBef>
                <a:spcPts val="0"/>
              </a:spcBef>
              <a:spcAft>
                <a:spcPts val="0"/>
              </a:spcAft>
              <a:buClr>
                <a:schemeClr val="dk1"/>
              </a:buClr>
              <a:buSzPts val="1400"/>
              <a:buFont typeface="Arial"/>
              <a:buNone/>
            </a:pPr>
            <a:r>
              <a:rPr lang="de-DE">
                <a:solidFill>
                  <a:srgbClr val="3A3838"/>
                </a:solidFill>
                <a:latin typeface="PT Sans"/>
                <a:ea typeface="PT Sans"/>
                <a:cs typeface="PT Sans"/>
                <a:sym typeface="PT Sans"/>
              </a:rPr>
              <a:t>7 Eshun, K. (1988). </a:t>
            </a:r>
            <a:r>
              <a:rPr i="1" lang="de-DE">
                <a:solidFill>
                  <a:srgbClr val="3A3838"/>
                </a:solidFill>
                <a:latin typeface="PT Sans"/>
                <a:ea typeface="PT Sans"/>
                <a:cs typeface="PT Sans"/>
                <a:sym typeface="PT Sans"/>
              </a:rPr>
              <a:t>More Brilliant Than The Sun.</a:t>
            </a:r>
            <a:r>
              <a:rPr lang="de-DE">
                <a:solidFill>
                  <a:srgbClr val="3A3838"/>
                </a:solidFill>
                <a:latin typeface="PT Sans"/>
                <a:ea typeface="PT Sans"/>
                <a:cs typeface="PT Sans"/>
                <a:sym typeface="PT Sans"/>
              </a:rPr>
              <a:t> Quartet Books, London.</a:t>
            </a:r>
            <a:endParaRPr>
              <a:solidFill>
                <a:srgbClr val="3A3838"/>
              </a:solidFill>
              <a:latin typeface="PT Sans"/>
              <a:ea typeface="PT Sans"/>
              <a:cs typeface="PT Sans"/>
              <a:sym typeface="PT Sans"/>
            </a:endParaRPr>
          </a:p>
          <a:p>
            <a:pPr indent="0" lvl="0" marL="0" rtl="0" algn="l">
              <a:lnSpc>
                <a:spcPct val="100000"/>
              </a:lnSpc>
              <a:spcBef>
                <a:spcPts val="0"/>
              </a:spcBef>
              <a:spcAft>
                <a:spcPts val="0"/>
              </a:spcAft>
              <a:buClr>
                <a:schemeClr val="dk1"/>
              </a:buClr>
              <a:buSzPts val="1400"/>
              <a:buFont typeface="Arial"/>
              <a:buNone/>
            </a:pPr>
            <a:r>
              <a:t/>
            </a:r>
            <a:endParaRPr>
              <a:solidFill>
                <a:srgbClr val="3A3838"/>
              </a:solidFill>
              <a:latin typeface="PT Sans"/>
              <a:ea typeface="PT Sans"/>
              <a:cs typeface="PT Sans"/>
              <a:sym typeface="PT Sans"/>
            </a:endParaRPr>
          </a:p>
          <a:p>
            <a:pPr indent="0" lvl="0" marL="0" rtl="0" algn="l">
              <a:lnSpc>
                <a:spcPct val="115000"/>
              </a:lnSpc>
              <a:spcBef>
                <a:spcPts val="0"/>
              </a:spcBef>
              <a:spcAft>
                <a:spcPts val="0"/>
              </a:spcAft>
              <a:buClr>
                <a:schemeClr val="dk1"/>
              </a:buClr>
              <a:buSzPts val="1100"/>
              <a:buFont typeface="Arial"/>
              <a:buNone/>
            </a:pPr>
            <a:r>
              <a:rPr lang="de-DE">
                <a:solidFill>
                  <a:srgbClr val="3A3838"/>
                </a:solidFill>
                <a:latin typeface="PT Sans"/>
                <a:ea typeface="PT Sans"/>
                <a:cs typeface="PT Sans"/>
                <a:sym typeface="PT Sans"/>
              </a:rPr>
              <a:t>At the end of the workshop, you can discuss the two quotes above in plenary and remind them of the start of the workshop. Ask your students what their thoughts are on future thinking and what importance this can have for their lives and the organisation of our society.</a:t>
            </a:r>
            <a:endParaRPr>
              <a:solidFill>
                <a:srgbClr val="3A3838"/>
              </a:solidFill>
              <a:latin typeface="PT Sans"/>
              <a:ea typeface="PT Sans"/>
              <a:cs typeface="PT Sans"/>
              <a:sym typeface="PT Sans"/>
            </a:endParaRPr>
          </a:p>
          <a:p>
            <a:pPr indent="0" lvl="0" marL="0" rtl="0" algn="l">
              <a:lnSpc>
                <a:spcPct val="100000"/>
              </a:lnSpc>
              <a:spcBef>
                <a:spcPts val="0"/>
              </a:spcBef>
              <a:spcAft>
                <a:spcPts val="0"/>
              </a:spcAft>
              <a:buClr>
                <a:schemeClr val="dk1"/>
              </a:buClr>
              <a:buSzPts val="1400"/>
              <a:buFont typeface="Arial"/>
              <a:buNone/>
            </a:pPr>
            <a:r>
              <a:t/>
            </a:r>
            <a:endParaRPr>
              <a:solidFill>
                <a:srgbClr val="3A3838"/>
              </a:solidFill>
              <a:latin typeface="PT Sans"/>
              <a:ea typeface="PT Sans"/>
              <a:cs typeface="PT Sans"/>
              <a:sym typeface="PT Sans"/>
            </a:endParaRPr>
          </a:p>
        </p:txBody>
      </p:sp>
      <p:sp>
        <p:nvSpPr>
          <p:cNvPr id="353" name="Google Shape;353;g2b7a3dd6a4a_0_28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DE"/>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folie" type="title">
  <p:cSld name="TITLE">
    <p:spTree>
      <p:nvGrpSpPr>
        <p:cNvPr id="15" name="Shape 15"/>
        <p:cNvGrpSpPr/>
        <p:nvPr/>
      </p:nvGrpSpPr>
      <p:grpSpPr>
        <a:xfrm>
          <a:off x="0" y="0"/>
          <a:ext cx="0" cy="0"/>
          <a:chOff x="0" y="0"/>
          <a:chExt cx="0" cy="0"/>
        </a:xfrm>
      </p:grpSpPr>
      <p:sp>
        <p:nvSpPr>
          <p:cNvPr id="16" name="Google Shape;16;p2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T Sans"/>
              <a:buNone/>
              <a:defRPr sz="6000">
                <a:latin typeface="PT Sans"/>
                <a:ea typeface="PT Sans"/>
                <a:cs typeface="PT Sans"/>
                <a:sym typeface="PT Sans"/>
              </a:defRPr>
            </a:lvl1pPr>
            <a:lvl2pPr lvl="1" algn="l">
              <a:lnSpc>
                <a:spcPct val="100000"/>
              </a:lnSpc>
              <a:spcBef>
                <a:spcPts val="0"/>
              </a:spcBef>
              <a:spcAft>
                <a:spcPts val="0"/>
              </a:spcAft>
              <a:buSzPts val="1400"/>
              <a:buFont typeface="PT Sans"/>
              <a:buNone/>
              <a:defRPr>
                <a:latin typeface="PT Sans"/>
                <a:ea typeface="PT Sans"/>
                <a:cs typeface="PT Sans"/>
                <a:sym typeface="PT Sans"/>
              </a:defRPr>
            </a:lvl2pPr>
            <a:lvl3pPr lvl="2" algn="l">
              <a:lnSpc>
                <a:spcPct val="100000"/>
              </a:lnSpc>
              <a:spcBef>
                <a:spcPts val="0"/>
              </a:spcBef>
              <a:spcAft>
                <a:spcPts val="0"/>
              </a:spcAft>
              <a:buSzPts val="1400"/>
              <a:buFont typeface="PT Sans"/>
              <a:buNone/>
              <a:defRPr>
                <a:latin typeface="PT Sans"/>
                <a:ea typeface="PT Sans"/>
                <a:cs typeface="PT Sans"/>
                <a:sym typeface="PT Sans"/>
              </a:defRPr>
            </a:lvl3pPr>
            <a:lvl4pPr lvl="3" algn="l">
              <a:lnSpc>
                <a:spcPct val="100000"/>
              </a:lnSpc>
              <a:spcBef>
                <a:spcPts val="0"/>
              </a:spcBef>
              <a:spcAft>
                <a:spcPts val="0"/>
              </a:spcAft>
              <a:buSzPts val="1400"/>
              <a:buFont typeface="PT Sans"/>
              <a:buNone/>
              <a:defRPr>
                <a:latin typeface="PT Sans"/>
                <a:ea typeface="PT Sans"/>
                <a:cs typeface="PT Sans"/>
                <a:sym typeface="PT Sans"/>
              </a:defRPr>
            </a:lvl4pPr>
            <a:lvl5pPr lvl="4" algn="l">
              <a:lnSpc>
                <a:spcPct val="100000"/>
              </a:lnSpc>
              <a:spcBef>
                <a:spcPts val="0"/>
              </a:spcBef>
              <a:spcAft>
                <a:spcPts val="0"/>
              </a:spcAft>
              <a:buSzPts val="1400"/>
              <a:buFont typeface="PT Sans"/>
              <a:buNone/>
              <a:defRPr>
                <a:latin typeface="PT Sans"/>
                <a:ea typeface="PT Sans"/>
                <a:cs typeface="PT Sans"/>
                <a:sym typeface="PT Sans"/>
              </a:defRPr>
            </a:lvl5pPr>
            <a:lvl6pPr lvl="5" algn="l">
              <a:lnSpc>
                <a:spcPct val="100000"/>
              </a:lnSpc>
              <a:spcBef>
                <a:spcPts val="0"/>
              </a:spcBef>
              <a:spcAft>
                <a:spcPts val="0"/>
              </a:spcAft>
              <a:buSzPts val="1400"/>
              <a:buFont typeface="PT Sans"/>
              <a:buNone/>
              <a:defRPr>
                <a:latin typeface="PT Sans"/>
                <a:ea typeface="PT Sans"/>
                <a:cs typeface="PT Sans"/>
                <a:sym typeface="PT Sans"/>
              </a:defRPr>
            </a:lvl6pPr>
            <a:lvl7pPr lvl="6" algn="l">
              <a:lnSpc>
                <a:spcPct val="100000"/>
              </a:lnSpc>
              <a:spcBef>
                <a:spcPts val="0"/>
              </a:spcBef>
              <a:spcAft>
                <a:spcPts val="0"/>
              </a:spcAft>
              <a:buSzPts val="1400"/>
              <a:buFont typeface="PT Sans"/>
              <a:buNone/>
              <a:defRPr>
                <a:latin typeface="PT Sans"/>
                <a:ea typeface="PT Sans"/>
                <a:cs typeface="PT Sans"/>
                <a:sym typeface="PT Sans"/>
              </a:defRPr>
            </a:lvl7pPr>
            <a:lvl8pPr lvl="7" algn="l">
              <a:lnSpc>
                <a:spcPct val="100000"/>
              </a:lnSpc>
              <a:spcBef>
                <a:spcPts val="0"/>
              </a:spcBef>
              <a:spcAft>
                <a:spcPts val="0"/>
              </a:spcAft>
              <a:buSzPts val="1400"/>
              <a:buFont typeface="PT Sans"/>
              <a:buNone/>
              <a:defRPr>
                <a:latin typeface="PT Sans"/>
                <a:ea typeface="PT Sans"/>
                <a:cs typeface="PT Sans"/>
                <a:sym typeface="PT Sans"/>
              </a:defRPr>
            </a:lvl8pPr>
            <a:lvl9pPr lvl="8" algn="l">
              <a:lnSpc>
                <a:spcPct val="100000"/>
              </a:lnSpc>
              <a:spcBef>
                <a:spcPts val="0"/>
              </a:spcBef>
              <a:spcAft>
                <a:spcPts val="0"/>
              </a:spcAft>
              <a:buSzPts val="1400"/>
              <a:buFont typeface="PT Sans"/>
              <a:buNone/>
              <a:defRPr>
                <a:latin typeface="PT Sans"/>
                <a:ea typeface="PT Sans"/>
                <a:cs typeface="PT Sans"/>
                <a:sym typeface="PT Sans"/>
              </a:defRPr>
            </a:lvl9pPr>
          </a:lstStyle>
          <a:p/>
        </p:txBody>
      </p:sp>
      <p:sp>
        <p:nvSpPr>
          <p:cNvPr id="17" name="Google Shape;17;p2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Font typeface="PT Sans"/>
              <a:buNone/>
              <a:defRPr sz="2400">
                <a:latin typeface="PT Sans"/>
                <a:ea typeface="PT Sans"/>
                <a:cs typeface="PT Sans"/>
                <a:sym typeface="PT Sans"/>
              </a:defRPr>
            </a:lvl1pPr>
            <a:lvl2pPr lvl="1" algn="ctr">
              <a:lnSpc>
                <a:spcPct val="90000"/>
              </a:lnSpc>
              <a:spcBef>
                <a:spcPts val="500"/>
              </a:spcBef>
              <a:spcAft>
                <a:spcPts val="0"/>
              </a:spcAft>
              <a:buClr>
                <a:schemeClr val="dk1"/>
              </a:buClr>
              <a:buSzPts val="2000"/>
              <a:buFont typeface="PT Sans"/>
              <a:buNone/>
              <a:defRPr sz="2000">
                <a:latin typeface="PT Sans"/>
                <a:ea typeface="PT Sans"/>
                <a:cs typeface="PT Sans"/>
                <a:sym typeface="PT Sans"/>
              </a:defRPr>
            </a:lvl2pPr>
            <a:lvl3pPr lvl="2" algn="ctr">
              <a:lnSpc>
                <a:spcPct val="90000"/>
              </a:lnSpc>
              <a:spcBef>
                <a:spcPts val="500"/>
              </a:spcBef>
              <a:spcAft>
                <a:spcPts val="0"/>
              </a:spcAft>
              <a:buClr>
                <a:schemeClr val="dk1"/>
              </a:buClr>
              <a:buSzPts val="1800"/>
              <a:buFont typeface="PT Sans"/>
              <a:buNone/>
              <a:defRPr sz="1800">
                <a:latin typeface="PT Sans"/>
                <a:ea typeface="PT Sans"/>
                <a:cs typeface="PT Sans"/>
                <a:sym typeface="PT Sans"/>
              </a:defRPr>
            </a:lvl3pPr>
            <a:lvl4pPr lvl="3" algn="ctr">
              <a:lnSpc>
                <a:spcPct val="90000"/>
              </a:lnSpc>
              <a:spcBef>
                <a:spcPts val="500"/>
              </a:spcBef>
              <a:spcAft>
                <a:spcPts val="0"/>
              </a:spcAft>
              <a:buClr>
                <a:schemeClr val="dk1"/>
              </a:buClr>
              <a:buSzPts val="1600"/>
              <a:buFont typeface="PT Sans"/>
              <a:buNone/>
              <a:defRPr sz="1600">
                <a:latin typeface="PT Sans"/>
                <a:ea typeface="PT Sans"/>
                <a:cs typeface="PT Sans"/>
                <a:sym typeface="PT Sans"/>
              </a:defRPr>
            </a:lvl4pPr>
            <a:lvl5pPr lvl="4" algn="ctr">
              <a:lnSpc>
                <a:spcPct val="90000"/>
              </a:lnSpc>
              <a:spcBef>
                <a:spcPts val="500"/>
              </a:spcBef>
              <a:spcAft>
                <a:spcPts val="0"/>
              </a:spcAft>
              <a:buClr>
                <a:schemeClr val="dk1"/>
              </a:buClr>
              <a:buSzPts val="1600"/>
              <a:buFont typeface="PT Sans"/>
              <a:buNone/>
              <a:defRPr sz="1600">
                <a:latin typeface="PT Sans"/>
                <a:ea typeface="PT Sans"/>
                <a:cs typeface="PT Sans"/>
                <a:sym typeface="PT Sans"/>
              </a:defRPr>
            </a:lvl5pPr>
            <a:lvl6pPr lvl="5" algn="ctr">
              <a:lnSpc>
                <a:spcPct val="90000"/>
              </a:lnSpc>
              <a:spcBef>
                <a:spcPts val="500"/>
              </a:spcBef>
              <a:spcAft>
                <a:spcPts val="0"/>
              </a:spcAft>
              <a:buClr>
                <a:schemeClr val="dk1"/>
              </a:buClr>
              <a:buSzPts val="1600"/>
              <a:buFont typeface="PT Sans"/>
              <a:buNone/>
              <a:defRPr sz="1600">
                <a:latin typeface="PT Sans"/>
                <a:ea typeface="PT Sans"/>
                <a:cs typeface="PT Sans"/>
                <a:sym typeface="PT Sans"/>
              </a:defRPr>
            </a:lvl6pPr>
            <a:lvl7pPr lvl="6" algn="ctr">
              <a:lnSpc>
                <a:spcPct val="90000"/>
              </a:lnSpc>
              <a:spcBef>
                <a:spcPts val="500"/>
              </a:spcBef>
              <a:spcAft>
                <a:spcPts val="0"/>
              </a:spcAft>
              <a:buClr>
                <a:schemeClr val="dk1"/>
              </a:buClr>
              <a:buSzPts val="1600"/>
              <a:buFont typeface="PT Sans"/>
              <a:buNone/>
              <a:defRPr sz="1600">
                <a:latin typeface="PT Sans"/>
                <a:ea typeface="PT Sans"/>
                <a:cs typeface="PT Sans"/>
                <a:sym typeface="PT Sans"/>
              </a:defRPr>
            </a:lvl7pPr>
            <a:lvl8pPr lvl="7" algn="ctr">
              <a:lnSpc>
                <a:spcPct val="90000"/>
              </a:lnSpc>
              <a:spcBef>
                <a:spcPts val="500"/>
              </a:spcBef>
              <a:spcAft>
                <a:spcPts val="0"/>
              </a:spcAft>
              <a:buClr>
                <a:schemeClr val="dk1"/>
              </a:buClr>
              <a:buSzPts val="1600"/>
              <a:buFont typeface="PT Sans"/>
              <a:buNone/>
              <a:defRPr sz="1600">
                <a:latin typeface="PT Sans"/>
                <a:ea typeface="PT Sans"/>
                <a:cs typeface="PT Sans"/>
                <a:sym typeface="PT Sans"/>
              </a:defRPr>
            </a:lvl8pPr>
            <a:lvl9pPr lvl="8" algn="ctr">
              <a:lnSpc>
                <a:spcPct val="90000"/>
              </a:lnSpc>
              <a:spcBef>
                <a:spcPts val="500"/>
              </a:spcBef>
              <a:spcAft>
                <a:spcPts val="0"/>
              </a:spcAft>
              <a:buClr>
                <a:schemeClr val="dk1"/>
              </a:buClr>
              <a:buSzPts val="1600"/>
              <a:buFont typeface="PT Sans"/>
              <a:buNone/>
              <a:defRPr sz="1600">
                <a:latin typeface="PT Sans"/>
                <a:ea typeface="PT Sans"/>
                <a:cs typeface="PT Sans"/>
                <a:sym typeface="PT Sans"/>
              </a:defRPr>
            </a:lvl9pPr>
          </a:lstStyle>
          <a:p/>
        </p:txBody>
      </p:sp>
      <p:sp>
        <p:nvSpPr>
          <p:cNvPr id="18" name="Google Shape;18;p22"/>
          <p:cNvSpPr txBox="1"/>
          <p:nvPr>
            <p:ph idx="12" type="sldNum"/>
          </p:nvPr>
        </p:nvSpPr>
        <p:spPr>
          <a:xfrm>
            <a:off x="301800" y="6495150"/>
            <a:ext cx="2743200" cy="365100"/>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1pPr>
            <a:lvl2pPr indent="0" lvl="1" marL="0" marR="0"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2pPr>
            <a:lvl3pPr indent="0" lvl="2" marL="0" marR="0"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3pPr>
            <a:lvl4pPr indent="0" lvl="3" marL="0" marR="0"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4pPr>
            <a:lvl5pPr indent="0" lvl="4" marL="0" marR="0"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5pPr>
            <a:lvl6pPr indent="0" lvl="5" marL="0" marR="0"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6pPr>
            <a:lvl7pPr indent="0" lvl="6" marL="0" marR="0"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7pPr>
            <a:lvl8pPr indent="0" lvl="7" marL="0" marR="0"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8pPr>
            <a:lvl9pPr indent="0" lvl="8" marL="0" marR="0"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er" type="blank">
  <p:cSld name="BLANK">
    <p:spTree>
      <p:nvGrpSpPr>
        <p:cNvPr id="19" name="Shape 19"/>
        <p:cNvGrpSpPr/>
        <p:nvPr/>
      </p:nvGrpSpPr>
      <p:grpSpPr>
        <a:xfrm>
          <a:off x="0" y="0"/>
          <a:ext cx="0" cy="0"/>
          <a:chOff x="0" y="0"/>
          <a:chExt cx="0" cy="0"/>
        </a:xfrm>
      </p:grpSpPr>
      <p:sp>
        <p:nvSpPr>
          <p:cNvPr id="20" name="Google Shape;20;p28"/>
          <p:cNvSpPr txBox="1"/>
          <p:nvPr>
            <p:ph idx="12" type="sldNum"/>
          </p:nvPr>
        </p:nvSpPr>
        <p:spPr>
          <a:xfrm>
            <a:off x="301800" y="6495150"/>
            <a:ext cx="2743200" cy="365100"/>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1pPr>
            <a:lvl2pPr indent="0" lvl="1" marL="0" marR="0"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2pPr>
            <a:lvl3pPr indent="0" lvl="2" marL="0" marR="0"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3pPr>
            <a:lvl4pPr indent="0" lvl="3" marL="0" marR="0"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4pPr>
            <a:lvl5pPr indent="0" lvl="4" marL="0" marR="0"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5pPr>
            <a:lvl6pPr indent="0" lvl="5" marL="0" marR="0"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6pPr>
            <a:lvl7pPr indent="0" lvl="6" marL="0" marR="0"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7pPr>
            <a:lvl8pPr indent="0" lvl="7" marL="0" marR="0"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8pPr>
            <a:lvl9pPr indent="0" lvl="8" marL="0" marR="0"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Inhalt" type="obj">
  <p:cSld name="OBJECT">
    <p:spTree>
      <p:nvGrpSpPr>
        <p:cNvPr id="21" name="Shape 21"/>
        <p:cNvGrpSpPr/>
        <p:nvPr/>
      </p:nvGrpSpPr>
      <p:grpSpPr>
        <a:xfrm>
          <a:off x="0" y="0"/>
          <a:ext cx="0" cy="0"/>
          <a:chOff x="0" y="0"/>
          <a:chExt cx="0" cy="0"/>
        </a:xfrm>
      </p:grpSpPr>
      <p:sp>
        <p:nvSpPr>
          <p:cNvPr id="22" name="Google Shape;22;p2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Font typeface="PT Sans"/>
              <a:buNone/>
              <a:defRPr>
                <a:latin typeface="PT Sans"/>
                <a:ea typeface="PT Sans"/>
                <a:cs typeface="PT Sans"/>
                <a:sym typeface="PT Sans"/>
              </a:defRPr>
            </a:lvl1pPr>
            <a:lvl2pPr lvl="1" algn="l">
              <a:lnSpc>
                <a:spcPct val="100000"/>
              </a:lnSpc>
              <a:spcBef>
                <a:spcPts val="0"/>
              </a:spcBef>
              <a:spcAft>
                <a:spcPts val="0"/>
              </a:spcAft>
              <a:buSzPts val="1400"/>
              <a:buFont typeface="PT Sans"/>
              <a:buNone/>
              <a:defRPr>
                <a:latin typeface="PT Sans"/>
                <a:ea typeface="PT Sans"/>
                <a:cs typeface="PT Sans"/>
                <a:sym typeface="PT Sans"/>
              </a:defRPr>
            </a:lvl2pPr>
            <a:lvl3pPr lvl="2" algn="l">
              <a:lnSpc>
                <a:spcPct val="100000"/>
              </a:lnSpc>
              <a:spcBef>
                <a:spcPts val="0"/>
              </a:spcBef>
              <a:spcAft>
                <a:spcPts val="0"/>
              </a:spcAft>
              <a:buSzPts val="1400"/>
              <a:buFont typeface="PT Sans"/>
              <a:buNone/>
              <a:defRPr>
                <a:latin typeface="PT Sans"/>
                <a:ea typeface="PT Sans"/>
                <a:cs typeface="PT Sans"/>
                <a:sym typeface="PT Sans"/>
              </a:defRPr>
            </a:lvl3pPr>
            <a:lvl4pPr lvl="3" algn="l">
              <a:lnSpc>
                <a:spcPct val="100000"/>
              </a:lnSpc>
              <a:spcBef>
                <a:spcPts val="0"/>
              </a:spcBef>
              <a:spcAft>
                <a:spcPts val="0"/>
              </a:spcAft>
              <a:buSzPts val="1400"/>
              <a:buFont typeface="PT Sans"/>
              <a:buNone/>
              <a:defRPr>
                <a:latin typeface="PT Sans"/>
                <a:ea typeface="PT Sans"/>
                <a:cs typeface="PT Sans"/>
                <a:sym typeface="PT Sans"/>
              </a:defRPr>
            </a:lvl4pPr>
            <a:lvl5pPr lvl="4" algn="l">
              <a:lnSpc>
                <a:spcPct val="100000"/>
              </a:lnSpc>
              <a:spcBef>
                <a:spcPts val="0"/>
              </a:spcBef>
              <a:spcAft>
                <a:spcPts val="0"/>
              </a:spcAft>
              <a:buSzPts val="1400"/>
              <a:buFont typeface="PT Sans"/>
              <a:buNone/>
              <a:defRPr>
                <a:latin typeface="PT Sans"/>
                <a:ea typeface="PT Sans"/>
                <a:cs typeface="PT Sans"/>
                <a:sym typeface="PT Sans"/>
              </a:defRPr>
            </a:lvl5pPr>
            <a:lvl6pPr lvl="5" algn="l">
              <a:lnSpc>
                <a:spcPct val="100000"/>
              </a:lnSpc>
              <a:spcBef>
                <a:spcPts val="0"/>
              </a:spcBef>
              <a:spcAft>
                <a:spcPts val="0"/>
              </a:spcAft>
              <a:buSzPts val="1400"/>
              <a:buFont typeface="PT Sans"/>
              <a:buNone/>
              <a:defRPr>
                <a:latin typeface="PT Sans"/>
                <a:ea typeface="PT Sans"/>
                <a:cs typeface="PT Sans"/>
                <a:sym typeface="PT Sans"/>
              </a:defRPr>
            </a:lvl6pPr>
            <a:lvl7pPr lvl="6" algn="l">
              <a:lnSpc>
                <a:spcPct val="100000"/>
              </a:lnSpc>
              <a:spcBef>
                <a:spcPts val="0"/>
              </a:spcBef>
              <a:spcAft>
                <a:spcPts val="0"/>
              </a:spcAft>
              <a:buSzPts val="1400"/>
              <a:buFont typeface="PT Sans"/>
              <a:buNone/>
              <a:defRPr>
                <a:latin typeface="PT Sans"/>
                <a:ea typeface="PT Sans"/>
                <a:cs typeface="PT Sans"/>
                <a:sym typeface="PT Sans"/>
              </a:defRPr>
            </a:lvl7pPr>
            <a:lvl8pPr lvl="7" algn="l">
              <a:lnSpc>
                <a:spcPct val="100000"/>
              </a:lnSpc>
              <a:spcBef>
                <a:spcPts val="0"/>
              </a:spcBef>
              <a:spcAft>
                <a:spcPts val="0"/>
              </a:spcAft>
              <a:buSzPts val="1400"/>
              <a:buFont typeface="PT Sans"/>
              <a:buNone/>
              <a:defRPr>
                <a:latin typeface="PT Sans"/>
                <a:ea typeface="PT Sans"/>
                <a:cs typeface="PT Sans"/>
                <a:sym typeface="PT Sans"/>
              </a:defRPr>
            </a:lvl8pPr>
            <a:lvl9pPr lvl="8" algn="l">
              <a:lnSpc>
                <a:spcPct val="100000"/>
              </a:lnSpc>
              <a:spcBef>
                <a:spcPts val="0"/>
              </a:spcBef>
              <a:spcAft>
                <a:spcPts val="0"/>
              </a:spcAft>
              <a:buSzPts val="1400"/>
              <a:buFont typeface="PT Sans"/>
              <a:buNone/>
              <a:defRPr>
                <a:latin typeface="PT Sans"/>
                <a:ea typeface="PT Sans"/>
                <a:cs typeface="PT Sans"/>
                <a:sym typeface="PT Sans"/>
              </a:defRPr>
            </a:lvl9pPr>
          </a:lstStyle>
          <a:p/>
        </p:txBody>
      </p:sp>
      <p:sp>
        <p:nvSpPr>
          <p:cNvPr id="23" name="Google Shape;23;p2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Font typeface="PT Sans"/>
              <a:buChar char="•"/>
              <a:defRPr>
                <a:latin typeface="PT Sans"/>
                <a:ea typeface="PT Sans"/>
                <a:cs typeface="PT Sans"/>
                <a:sym typeface="PT Sans"/>
              </a:defRPr>
            </a:lvl1pPr>
            <a:lvl2pPr indent="-342900" lvl="1" marL="914400" algn="l">
              <a:lnSpc>
                <a:spcPct val="90000"/>
              </a:lnSpc>
              <a:spcBef>
                <a:spcPts val="500"/>
              </a:spcBef>
              <a:spcAft>
                <a:spcPts val="0"/>
              </a:spcAft>
              <a:buClr>
                <a:schemeClr val="dk1"/>
              </a:buClr>
              <a:buSzPts val="1800"/>
              <a:buFont typeface="PT Sans"/>
              <a:buChar char="•"/>
              <a:defRPr>
                <a:latin typeface="PT Sans"/>
                <a:ea typeface="PT Sans"/>
                <a:cs typeface="PT Sans"/>
                <a:sym typeface="PT Sans"/>
              </a:defRPr>
            </a:lvl2pPr>
            <a:lvl3pPr indent="-342900" lvl="2" marL="1371600" algn="l">
              <a:lnSpc>
                <a:spcPct val="90000"/>
              </a:lnSpc>
              <a:spcBef>
                <a:spcPts val="500"/>
              </a:spcBef>
              <a:spcAft>
                <a:spcPts val="0"/>
              </a:spcAft>
              <a:buClr>
                <a:schemeClr val="dk1"/>
              </a:buClr>
              <a:buSzPts val="1800"/>
              <a:buFont typeface="PT Sans"/>
              <a:buChar char="•"/>
              <a:defRPr>
                <a:latin typeface="PT Sans"/>
                <a:ea typeface="PT Sans"/>
                <a:cs typeface="PT Sans"/>
                <a:sym typeface="PT Sans"/>
              </a:defRPr>
            </a:lvl3pPr>
            <a:lvl4pPr indent="-342900" lvl="3" marL="1828800" algn="l">
              <a:lnSpc>
                <a:spcPct val="90000"/>
              </a:lnSpc>
              <a:spcBef>
                <a:spcPts val="500"/>
              </a:spcBef>
              <a:spcAft>
                <a:spcPts val="0"/>
              </a:spcAft>
              <a:buClr>
                <a:schemeClr val="dk1"/>
              </a:buClr>
              <a:buSzPts val="1800"/>
              <a:buFont typeface="PT Sans"/>
              <a:buChar char="•"/>
              <a:defRPr>
                <a:latin typeface="PT Sans"/>
                <a:ea typeface="PT Sans"/>
                <a:cs typeface="PT Sans"/>
                <a:sym typeface="PT Sans"/>
              </a:defRPr>
            </a:lvl4pPr>
            <a:lvl5pPr indent="-342900" lvl="4" marL="2286000" algn="l">
              <a:lnSpc>
                <a:spcPct val="90000"/>
              </a:lnSpc>
              <a:spcBef>
                <a:spcPts val="500"/>
              </a:spcBef>
              <a:spcAft>
                <a:spcPts val="0"/>
              </a:spcAft>
              <a:buClr>
                <a:schemeClr val="dk1"/>
              </a:buClr>
              <a:buSzPts val="1800"/>
              <a:buFont typeface="PT Sans"/>
              <a:buChar char="•"/>
              <a:defRPr>
                <a:latin typeface="PT Sans"/>
                <a:ea typeface="PT Sans"/>
                <a:cs typeface="PT Sans"/>
                <a:sym typeface="PT Sans"/>
              </a:defRPr>
            </a:lvl5pPr>
            <a:lvl6pPr indent="-342900" lvl="5" marL="2743200" algn="l">
              <a:lnSpc>
                <a:spcPct val="90000"/>
              </a:lnSpc>
              <a:spcBef>
                <a:spcPts val="500"/>
              </a:spcBef>
              <a:spcAft>
                <a:spcPts val="0"/>
              </a:spcAft>
              <a:buClr>
                <a:schemeClr val="dk1"/>
              </a:buClr>
              <a:buSzPts val="1800"/>
              <a:buFont typeface="PT Sans"/>
              <a:buChar char="•"/>
              <a:defRPr>
                <a:latin typeface="PT Sans"/>
                <a:ea typeface="PT Sans"/>
                <a:cs typeface="PT Sans"/>
                <a:sym typeface="PT Sans"/>
              </a:defRPr>
            </a:lvl6pPr>
            <a:lvl7pPr indent="-342900" lvl="6" marL="3200400" algn="l">
              <a:lnSpc>
                <a:spcPct val="90000"/>
              </a:lnSpc>
              <a:spcBef>
                <a:spcPts val="500"/>
              </a:spcBef>
              <a:spcAft>
                <a:spcPts val="0"/>
              </a:spcAft>
              <a:buClr>
                <a:schemeClr val="dk1"/>
              </a:buClr>
              <a:buSzPts val="1800"/>
              <a:buFont typeface="PT Sans"/>
              <a:buChar char="•"/>
              <a:defRPr>
                <a:latin typeface="PT Sans"/>
                <a:ea typeface="PT Sans"/>
                <a:cs typeface="PT Sans"/>
                <a:sym typeface="PT Sans"/>
              </a:defRPr>
            </a:lvl7pPr>
            <a:lvl8pPr indent="-342900" lvl="7" marL="3657600" algn="l">
              <a:lnSpc>
                <a:spcPct val="90000"/>
              </a:lnSpc>
              <a:spcBef>
                <a:spcPts val="500"/>
              </a:spcBef>
              <a:spcAft>
                <a:spcPts val="0"/>
              </a:spcAft>
              <a:buClr>
                <a:schemeClr val="dk1"/>
              </a:buClr>
              <a:buSzPts val="1800"/>
              <a:buFont typeface="PT Sans"/>
              <a:buChar char="•"/>
              <a:defRPr>
                <a:latin typeface="PT Sans"/>
                <a:ea typeface="PT Sans"/>
                <a:cs typeface="PT Sans"/>
                <a:sym typeface="PT Sans"/>
              </a:defRPr>
            </a:lvl8pPr>
            <a:lvl9pPr indent="-342900" lvl="8" marL="4114800" algn="l">
              <a:lnSpc>
                <a:spcPct val="90000"/>
              </a:lnSpc>
              <a:spcBef>
                <a:spcPts val="500"/>
              </a:spcBef>
              <a:spcAft>
                <a:spcPts val="0"/>
              </a:spcAft>
              <a:buClr>
                <a:schemeClr val="dk1"/>
              </a:buClr>
              <a:buSzPts val="1800"/>
              <a:buFont typeface="PT Sans"/>
              <a:buChar char="•"/>
              <a:defRPr>
                <a:latin typeface="PT Sans"/>
                <a:ea typeface="PT Sans"/>
                <a:cs typeface="PT Sans"/>
                <a:sym typeface="PT Sans"/>
              </a:defRPr>
            </a:lvl9pPr>
          </a:lstStyle>
          <a:p/>
        </p:txBody>
      </p:sp>
      <p:sp>
        <p:nvSpPr>
          <p:cNvPr id="24" name="Google Shape;24;p23"/>
          <p:cNvSpPr txBox="1"/>
          <p:nvPr>
            <p:ph idx="12" type="sldNum"/>
          </p:nvPr>
        </p:nvSpPr>
        <p:spPr>
          <a:xfrm>
            <a:off x="301800" y="6495150"/>
            <a:ext cx="2743200" cy="365100"/>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1pPr>
            <a:lvl2pPr indent="0" lvl="1" marL="0" marR="0"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2pPr>
            <a:lvl3pPr indent="0" lvl="2" marL="0" marR="0"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3pPr>
            <a:lvl4pPr indent="0" lvl="3" marL="0" marR="0"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4pPr>
            <a:lvl5pPr indent="0" lvl="4" marL="0" marR="0"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5pPr>
            <a:lvl6pPr indent="0" lvl="5" marL="0" marR="0"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6pPr>
            <a:lvl7pPr indent="0" lvl="6" marL="0" marR="0"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7pPr>
            <a:lvl8pPr indent="0" lvl="7" marL="0" marR="0"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8pPr>
            <a:lvl9pPr indent="0" lvl="8" marL="0" marR="0"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bschnitts-&#10;überschrift" type="secHead">
  <p:cSld name="SECTION_HEADER">
    <p:spTree>
      <p:nvGrpSpPr>
        <p:cNvPr id="25" name="Shape 25"/>
        <p:cNvGrpSpPr/>
        <p:nvPr/>
      </p:nvGrpSpPr>
      <p:grpSpPr>
        <a:xfrm>
          <a:off x="0" y="0"/>
          <a:ext cx="0" cy="0"/>
          <a:chOff x="0" y="0"/>
          <a:chExt cx="0" cy="0"/>
        </a:xfrm>
      </p:grpSpPr>
      <p:sp>
        <p:nvSpPr>
          <p:cNvPr id="26" name="Google Shape;26;p24"/>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T Sans"/>
              <a:buNone/>
              <a:defRPr sz="6000">
                <a:latin typeface="PT Sans"/>
                <a:ea typeface="PT Sans"/>
                <a:cs typeface="PT Sans"/>
                <a:sym typeface="PT Sans"/>
              </a:defRPr>
            </a:lvl1pPr>
            <a:lvl2pPr lvl="1" algn="l">
              <a:lnSpc>
                <a:spcPct val="100000"/>
              </a:lnSpc>
              <a:spcBef>
                <a:spcPts val="0"/>
              </a:spcBef>
              <a:spcAft>
                <a:spcPts val="0"/>
              </a:spcAft>
              <a:buSzPts val="1400"/>
              <a:buFont typeface="PT Sans"/>
              <a:buNone/>
              <a:defRPr>
                <a:latin typeface="PT Sans"/>
                <a:ea typeface="PT Sans"/>
                <a:cs typeface="PT Sans"/>
                <a:sym typeface="PT Sans"/>
              </a:defRPr>
            </a:lvl2pPr>
            <a:lvl3pPr lvl="2" algn="l">
              <a:lnSpc>
                <a:spcPct val="100000"/>
              </a:lnSpc>
              <a:spcBef>
                <a:spcPts val="0"/>
              </a:spcBef>
              <a:spcAft>
                <a:spcPts val="0"/>
              </a:spcAft>
              <a:buSzPts val="1400"/>
              <a:buFont typeface="PT Sans"/>
              <a:buNone/>
              <a:defRPr>
                <a:latin typeface="PT Sans"/>
                <a:ea typeface="PT Sans"/>
                <a:cs typeface="PT Sans"/>
                <a:sym typeface="PT Sans"/>
              </a:defRPr>
            </a:lvl3pPr>
            <a:lvl4pPr lvl="3" algn="l">
              <a:lnSpc>
                <a:spcPct val="100000"/>
              </a:lnSpc>
              <a:spcBef>
                <a:spcPts val="0"/>
              </a:spcBef>
              <a:spcAft>
                <a:spcPts val="0"/>
              </a:spcAft>
              <a:buSzPts val="1400"/>
              <a:buFont typeface="PT Sans"/>
              <a:buNone/>
              <a:defRPr>
                <a:latin typeface="PT Sans"/>
                <a:ea typeface="PT Sans"/>
                <a:cs typeface="PT Sans"/>
                <a:sym typeface="PT Sans"/>
              </a:defRPr>
            </a:lvl4pPr>
            <a:lvl5pPr lvl="4" algn="l">
              <a:lnSpc>
                <a:spcPct val="100000"/>
              </a:lnSpc>
              <a:spcBef>
                <a:spcPts val="0"/>
              </a:spcBef>
              <a:spcAft>
                <a:spcPts val="0"/>
              </a:spcAft>
              <a:buSzPts val="1400"/>
              <a:buFont typeface="PT Sans"/>
              <a:buNone/>
              <a:defRPr>
                <a:latin typeface="PT Sans"/>
                <a:ea typeface="PT Sans"/>
                <a:cs typeface="PT Sans"/>
                <a:sym typeface="PT Sans"/>
              </a:defRPr>
            </a:lvl5pPr>
            <a:lvl6pPr lvl="5" algn="l">
              <a:lnSpc>
                <a:spcPct val="100000"/>
              </a:lnSpc>
              <a:spcBef>
                <a:spcPts val="0"/>
              </a:spcBef>
              <a:spcAft>
                <a:spcPts val="0"/>
              </a:spcAft>
              <a:buSzPts val="1400"/>
              <a:buFont typeface="PT Sans"/>
              <a:buNone/>
              <a:defRPr>
                <a:latin typeface="PT Sans"/>
                <a:ea typeface="PT Sans"/>
                <a:cs typeface="PT Sans"/>
                <a:sym typeface="PT Sans"/>
              </a:defRPr>
            </a:lvl6pPr>
            <a:lvl7pPr lvl="6" algn="l">
              <a:lnSpc>
                <a:spcPct val="100000"/>
              </a:lnSpc>
              <a:spcBef>
                <a:spcPts val="0"/>
              </a:spcBef>
              <a:spcAft>
                <a:spcPts val="0"/>
              </a:spcAft>
              <a:buSzPts val="1400"/>
              <a:buFont typeface="PT Sans"/>
              <a:buNone/>
              <a:defRPr>
                <a:latin typeface="PT Sans"/>
                <a:ea typeface="PT Sans"/>
                <a:cs typeface="PT Sans"/>
                <a:sym typeface="PT Sans"/>
              </a:defRPr>
            </a:lvl7pPr>
            <a:lvl8pPr lvl="7" algn="l">
              <a:lnSpc>
                <a:spcPct val="100000"/>
              </a:lnSpc>
              <a:spcBef>
                <a:spcPts val="0"/>
              </a:spcBef>
              <a:spcAft>
                <a:spcPts val="0"/>
              </a:spcAft>
              <a:buSzPts val="1400"/>
              <a:buFont typeface="PT Sans"/>
              <a:buNone/>
              <a:defRPr>
                <a:latin typeface="PT Sans"/>
                <a:ea typeface="PT Sans"/>
                <a:cs typeface="PT Sans"/>
                <a:sym typeface="PT Sans"/>
              </a:defRPr>
            </a:lvl8pPr>
            <a:lvl9pPr lvl="8" algn="l">
              <a:lnSpc>
                <a:spcPct val="100000"/>
              </a:lnSpc>
              <a:spcBef>
                <a:spcPts val="0"/>
              </a:spcBef>
              <a:spcAft>
                <a:spcPts val="0"/>
              </a:spcAft>
              <a:buSzPts val="1400"/>
              <a:buFont typeface="PT Sans"/>
              <a:buNone/>
              <a:defRPr>
                <a:latin typeface="PT Sans"/>
                <a:ea typeface="PT Sans"/>
                <a:cs typeface="PT Sans"/>
                <a:sym typeface="PT Sans"/>
              </a:defRPr>
            </a:lvl9pPr>
          </a:lstStyle>
          <a:p/>
        </p:txBody>
      </p:sp>
      <p:sp>
        <p:nvSpPr>
          <p:cNvPr id="27" name="Google Shape;27;p24"/>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Font typeface="PT Sans"/>
              <a:buNone/>
              <a:defRPr sz="2400">
                <a:solidFill>
                  <a:srgbClr val="888888"/>
                </a:solidFill>
                <a:latin typeface="PT Sans"/>
                <a:ea typeface="PT Sans"/>
                <a:cs typeface="PT Sans"/>
                <a:sym typeface="PT Sans"/>
              </a:defRPr>
            </a:lvl1pPr>
            <a:lvl2pPr indent="-228600" lvl="1" marL="914400" algn="l">
              <a:lnSpc>
                <a:spcPct val="90000"/>
              </a:lnSpc>
              <a:spcBef>
                <a:spcPts val="500"/>
              </a:spcBef>
              <a:spcAft>
                <a:spcPts val="0"/>
              </a:spcAft>
              <a:buClr>
                <a:srgbClr val="888888"/>
              </a:buClr>
              <a:buSzPts val="2000"/>
              <a:buFont typeface="PT Sans"/>
              <a:buNone/>
              <a:defRPr sz="2000">
                <a:solidFill>
                  <a:srgbClr val="888888"/>
                </a:solidFill>
                <a:latin typeface="PT Sans"/>
                <a:ea typeface="PT Sans"/>
                <a:cs typeface="PT Sans"/>
                <a:sym typeface="PT Sans"/>
              </a:defRPr>
            </a:lvl2pPr>
            <a:lvl3pPr indent="-228600" lvl="2" marL="1371600" algn="l">
              <a:lnSpc>
                <a:spcPct val="90000"/>
              </a:lnSpc>
              <a:spcBef>
                <a:spcPts val="500"/>
              </a:spcBef>
              <a:spcAft>
                <a:spcPts val="0"/>
              </a:spcAft>
              <a:buClr>
                <a:srgbClr val="888888"/>
              </a:buClr>
              <a:buSzPts val="1800"/>
              <a:buFont typeface="PT Sans"/>
              <a:buNone/>
              <a:defRPr sz="1800">
                <a:solidFill>
                  <a:srgbClr val="888888"/>
                </a:solidFill>
                <a:latin typeface="PT Sans"/>
                <a:ea typeface="PT Sans"/>
                <a:cs typeface="PT Sans"/>
                <a:sym typeface="PT Sans"/>
              </a:defRPr>
            </a:lvl3pPr>
            <a:lvl4pPr indent="-228600" lvl="3" marL="1828800" algn="l">
              <a:lnSpc>
                <a:spcPct val="90000"/>
              </a:lnSpc>
              <a:spcBef>
                <a:spcPts val="500"/>
              </a:spcBef>
              <a:spcAft>
                <a:spcPts val="0"/>
              </a:spcAft>
              <a:buClr>
                <a:srgbClr val="888888"/>
              </a:buClr>
              <a:buSzPts val="1600"/>
              <a:buFont typeface="PT Sans"/>
              <a:buNone/>
              <a:defRPr sz="1600">
                <a:solidFill>
                  <a:srgbClr val="888888"/>
                </a:solidFill>
                <a:latin typeface="PT Sans"/>
                <a:ea typeface="PT Sans"/>
                <a:cs typeface="PT Sans"/>
                <a:sym typeface="PT Sans"/>
              </a:defRPr>
            </a:lvl4pPr>
            <a:lvl5pPr indent="-228600" lvl="4" marL="2286000" algn="l">
              <a:lnSpc>
                <a:spcPct val="90000"/>
              </a:lnSpc>
              <a:spcBef>
                <a:spcPts val="500"/>
              </a:spcBef>
              <a:spcAft>
                <a:spcPts val="0"/>
              </a:spcAft>
              <a:buClr>
                <a:srgbClr val="888888"/>
              </a:buClr>
              <a:buSzPts val="1600"/>
              <a:buFont typeface="PT Sans"/>
              <a:buNone/>
              <a:defRPr sz="1600">
                <a:solidFill>
                  <a:srgbClr val="888888"/>
                </a:solidFill>
                <a:latin typeface="PT Sans"/>
                <a:ea typeface="PT Sans"/>
                <a:cs typeface="PT Sans"/>
                <a:sym typeface="PT Sans"/>
              </a:defRPr>
            </a:lvl5pPr>
            <a:lvl6pPr indent="-228600" lvl="5" marL="2743200" algn="l">
              <a:lnSpc>
                <a:spcPct val="90000"/>
              </a:lnSpc>
              <a:spcBef>
                <a:spcPts val="500"/>
              </a:spcBef>
              <a:spcAft>
                <a:spcPts val="0"/>
              </a:spcAft>
              <a:buClr>
                <a:srgbClr val="888888"/>
              </a:buClr>
              <a:buSzPts val="1600"/>
              <a:buFont typeface="PT Sans"/>
              <a:buNone/>
              <a:defRPr sz="1600">
                <a:solidFill>
                  <a:srgbClr val="888888"/>
                </a:solidFill>
                <a:latin typeface="PT Sans"/>
                <a:ea typeface="PT Sans"/>
                <a:cs typeface="PT Sans"/>
                <a:sym typeface="PT Sans"/>
              </a:defRPr>
            </a:lvl6pPr>
            <a:lvl7pPr indent="-228600" lvl="6" marL="3200400" algn="l">
              <a:lnSpc>
                <a:spcPct val="90000"/>
              </a:lnSpc>
              <a:spcBef>
                <a:spcPts val="500"/>
              </a:spcBef>
              <a:spcAft>
                <a:spcPts val="0"/>
              </a:spcAft>
              <a:buClr>
                <a:srgbClr val="888888"/>
              </a:buClr>
              <a:buSzPts val="1600"/>
              <a:buFont typeface="PT Sans"/>
              <a:buNone/>
              <a:defRPr sz="1600">
                <a:solidFill>
                  <a:srgbClr val="888888"/>
                </a:solidFill>
                <a:latin typeface="PT Sans"/>
                <a:ea typeface="PT Sans"/>
                <a:cs typeface="PT Sans"/>
                <a:sym typeface="PT Sans"/>
              </a:defRPr>
            </a:lvl7pPr>
            <a:lvl8pPr indent="-228600" lvl="7" marL="3657600" algn="l">
              <a:lnSpc>
                <a:spcPct val="90000"/>
              </a:lnSpc>
              <a:spcBef>
                <a:spcPts val="500"/>
              </a:spcBef>
              <a:spcAft>
                <a:spcPts val="0"/>
              </a:spcAft>
              <a:buClr>
                <a:srgbClr val="888888"/>
              </a:buClr>
              <a:buSzPts val="1600"/>
              <a:buFont typeface="PT Sans"/>
              <a:buNone/>
              <a:defRPr sz="1600">
                <a:solidFill>
                  <a:srgbClr val="888888"/>
                </a:solidFill>
                <a:latin typeface="PT Sans"/>
                <a:ea typeface="PT Sans"/>
                <a:cs typeface="PT Sans"/>
                <a:sym typeface="PT Sans"/>
              </a:defRPr>
            </a:lvl8pPr>
            <a:lvl9pPr indent="-228600" lvl="8" marL="4114800" algn="l">
              <a:lnSpc>
                <a:spcPct val="90000"/>
              </a:lnSpc>
              <a:spcBef>
                <a:spcPts val="500"/>
              </a:spcBef>
              <a:spcAft>
                <a:spcPts val="0"/>
              </a:spcAft>
              <a:buClr>
                <a:srgbClr val="888888"/>
              </a:buClr>
              <a:buSzPts val="1600"/>
              <a:buFont typeface="PT Sans"/>
              <a:buNone/>
              <a:defRPr sz="1600">
                <a:solidFill>
                  <a:srgbClr val="888888"/>
                </a:solidFill>
                <a:latin typeface="PT Sans"/>
                <a:ea typeface="PT Sans"/>
                <a:cs typeface="PT Sans"/>
                <a:sym typeface="PT Sans"/>
              </a:defRPr>
            </a:lvl9pPr>
          </a:lstStyle>
          <a:p/>
        </p:txBody>
      </p:sp>
      <p:sp>
        <p:nvSpPr>
          <p:cNvPr id="28" name="Google Shape;28;p24"/>
          <p:cNvSpPr txBox="1"/>
          <p:nvPr>
            <p:ph idx="12" type="sldNum"/>
          </p:nvPr>
        </p:nvSpPr>
        <p:spPr>
          <a:xfrm>
            <a:off x="301800" y="6495150"/>
            <a:ext cx="2743200" cy="365100"/>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1pPr>
            <a:lvl2pPr indent="0" lvl="1" marL="0" marR="0"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2pPr>
            <a:lvl3pPr indent="0" lvl="2" marL="0" marR="0"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3pPr>
            <a:lvl4pPr indent="0" lvl="3" marL="0" marR="0"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4pPr>
            <a:lvl5pPr indent="0" lvl="4" marL="0" marR="0"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5pPr>
            <a:lvl6pPr indent="0" lvl="5" marL="0" marR="0"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6pPr>
            <a:lvl7pPr indent="0" lvl="6" marL="0" marR="0"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7pPr>
            <a:lvl8pPr indent="0" lvl="7" marL="0" marR="0"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8pPr>
            <a:lvl9pPr indent="0" lvl="8" marL="0" marR="0"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wei Inhalte" type="twoObj">
  <p:cSld name="TWO_OBJECTS">
    <p:spTree>
      <p:nvGrpSpPr>
        <p:cNvPr id="29" name="Shape 29"/>
        <p:cNvGrpSpPr/>
        <p:nvPr/>
      </p:nvGrpSpPr>
      <p:grpSpPr>
        <a:xfrm>
          <a:off x="0" y="0"/>
          <a:ext cx="0" cy="0"/>
          <a:chOff x="0" y="0"/>
          <a:chExt cx="0" cy="0"/>
        </a:xfrm>
      </p:grpSpPr>
      <p:sp>
        <p:nvSpPr>
          <p:cNvPr id="30" name="Google Shape;30;p2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Font typeface="PT Sans"/>
              <a:buNone/>
              <a:defRPr>
                <a:latin typeface="PT Sans"/>
                <a:ea typeface="PT Sans"/>
                <a:cs typeface="PT Sans"/>
                <a:sym typeface="PT Sans"/>
              </a:defRPr>
            </a:lvl1pPr>
            <a:lvl2pPr lvl="1" algn="l">
              <a:lnSpc>
                <a:spcPct val="100000"/>
              </a:lnSpc>
              <a:spcBef>
                <a:spcPts val="0"/>
              </a:spcBef>
              <a:spcAft>
                <a:spcPts val="0"/>
              </a:spcAft>
              <a:buSzPts val="1400"/>
              <a:buFont typeface="PT Sans"/>
              <a:buNone/>
              <a:defRPr>
                <a:latin typeface="PT Sans"/>
                <a:ea typeface="PT Sans"/>
                <a:cs typeface="PT Sans"/>
                <a:sym typeface="PT Sans"/>
              </a:defRPr>
            </a:lvl2pPr>
            <a:lvl3pPr lvl="2" algn="l">
              <a:lnSpc>
                <a:spcPct val="100000"/>
              </a:lnSpc>
              <a:spcBef>
                <a:spcPts val="0"/>
              </a:spcBef>
              <a:spcAft>
                <a:spcPts val="0"/>
              </a:spcAft>
              <a:buSzPts val="1400"/>
              <a:buFont typeface="PT Sans"/>
              <a:buNone/>
              <a:defRPr>
                <a:latin typeface="PT Sans"/>
                <a:ea typeface="PT Sans"/>
                <a:cs typeface="PT Sans"/>
                <a:sym typeface="PT Sans"/>
              </a:defRPr>
            </a:lvl3pPr>
            <a:lvl4pPr lvl="3" algn="l">
              <a:lnSpc>
                <a:spcPct val="100000"/>
              </a:lnSpc>
              <a:spcBef>
                <a:spcPts val="0"/>
              </a:spcBef>
              <a:spcAft>
                <a:spcPts val="0"/>
              </a:spcAft>
              <a:buSzPts val="1400"/>
              <a:buFont typeface="PT Sans"/>
              <a:buNone/>
              <a:defRPr>
                <a:latin typeface="PT Sans"/>
                <a:ea typeface="PT Sans"/>
                <a:cs typeface="PT Sans"/>
                <a:sym typeface="PT Sans"/>
              </a:defRPr>
            </a:lvl4pPr>
            <a:lvl5pPr lvl="4" algn="l">
              <a:lnSpc>
                <a:spcPct val="100000"/>
              </a:lnSpc>
              <a:spcBef>
                <a:spcPts val="0"/>
              </a:spcBef>
              <a:spcAft>
                <a:spcPts val="0"/>
              </a:spcAft>
              <a:buSzPts val="1400"/>
              <a:buFont typeface="PT Sans"/>
              <a:buNone/>
              <a:defRPr>
                <a:latin typeface="PT Sans"/>
                <a:ea typeface="PT Sans"/>
                <a:cs typeface="PT Sans"/>
                <a:sym typeface="PT Sans"/>
              </a:defRPr>
            </a:lvl5pPr>
            <a:lvl6pPr lvl="5" algn="l">
              <a:lnSpc>
                <a:spcPct val="100000"/>
              </a:lnSpc>
              <a:spcBef>
                <a:spcPts val="0"/>
              </a:spcBef>
              <a:spcAft>
                <a:spcPts val="0"/>
              </a:spcAft>
              <a:buSzPts val="1400"/>
              <a:buFont typeface="PT Sans"/>
              <a:buNone/>
              <a:defRPr>
                <a:latin typeface="PT Sans"/>
                <a:ea typeface="PT Sans"/>
                <a:cs typeface="PT Sans"/>
                <a:sym typeface="PT Sans"/>
              </a:defRPr>
            </a:lvl6pPr>
            <a:lvl7pPr lvl="6" algn="l">
              <a:lnSpc>
                <a:spcPct val="100000"/>
              </a:lnSpc>
              <a:spcBef>
                <a:spcPts val="0"/>
              </a:spcBef>
              <a:spcAft>
                <a:spcPts val="0"/>
              </a:spcAft>
              <a:buSzPts val="1400"/>
              <a:buFont typeface="PT Sans"/>
              <a:buNone/>
              <a:defRPr>
                <a:latin typeface="PT Sans"/>
                <a:ea typeface="PT Sans"/>
                <a:cs typeface="PT Sans"/>
                <a:sym typeface="PT Sans"/>
              </a:defRPr>
            </a:lvl7pPr>
            <a:lvl8pPr lvl="7" algn="l">
              <a:lnSpc>
                <a:spcPct val="100000"/>
              </a:lnSpc>
              <a:spcBef>
                <a:spcPts val="0"/>
              </a:spcBef>
              <a:spcAft>
                <a:spcPts val="0"/>
              </a:spcAft>
              <a:buSzPts val="1400"/>
              <a:buFont typeface="PT Sans"/>
              <a:buNone/>
              <a:defRPr>
                <a:latin typeface="PT Sans"/>
                <a:ea typeface="PT Sans"/>
                <a:cs typeface="PT Sans"/>
                <a:sym typeface="PT Sans"/>
              </a:defRPr>
            </a:lvl8pPr>
            <a:lvl9pPr lvl="8" algn="l">
              <a:lnSpc>
                <a:spcPct val="100000"/>
              </a:lnSpc>
              <a:spcBef>
                <a:spcPts val="0"/>
              </a:spcBef>
              <a:spcAft>
                <a:spcPts val="0"/>
              </a:spcAft>
              <a:buSzPts val="1400"/>
              <a:buFont typeface="PT Sans"/>
              <a:buNone/>
              <a:defRPr>
                <a:latin typeface="PT Sans"/>
                <a:ea typeface="PT Sans"/>
                <a:cs typeface="PT Sans"/>
                <a:sym typeface="PT Sans"/>
              </a:defRPr>
            </a:lvl9pPr>
          </a:lstStyle>
          <a:p/>
        </p:txBody>
      </p:sp>
      <p:sp>
        <p:nvSpPr>
          <p:cNvPr id="31" name="Google Shape;31;p25"/>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Font typeface="PT Sans"/>
              <a:buChar char="•"/>
              <a:defRPr>
                <a:latin typeface="PT Sans"/>
                <a:ea typeface="PT Sans"/>
                <a:cs typeface="PT Sans"/>
                <a:sym typeface="PT Sans"/>
              </a:defRPr>
            </a:lvl1pPr>
            <a:lvl2pPr indent="-342900" lvl="1" marL="914400" algn="l">
              <a:lnSpc>
                <a:spcPct val="90000"/>
              </a:lnSpc>
              <a:spcBef>
                <a:spcPts val="500"/>
              </a:spcBef>
              <a:spcAft>
                <a:spcPts val="0"/>
              </a:spcAft>
              <a:buClr>
                <a:schemeClr val="dk1"/>
              </a:buClr>
              <a:buSzPts val="1800"/>
              <a:buFont typeface="PT Sans"/>
              <a:buChar char="•"/>
              <a:defRPr>
                <a:latin typeface="PT Sans"/>
                <a:ea typeface="PT Sans"/>
                <a:cs typeface="PT Sans"/>
                <a:sym typeface="PT Sans"/>
              </a:defRPr>
            </a:lvl2pPr>
            <a:lvl3pPr indent="-342900" lvl="2" marL="1371600" algn="l">
              <a:lnSpc>
                <a:spcPct val="90000"/>
              </a:lnSpc>
              <a:spcBef>
                <a:spcPts val="500"/>
              </a:spcBef>
              <a:spcAft>
                <a:spcPts val="0"/>
              </a:spcAft>
              <a:buClr>
                <a:schemeClr val="dk1"/>
              </a:buClr>
              <a:buSzPts val="1800"/>
              <a:buFont typeface="PT Sans"/>
              <a:buChar char="•"/>
              <a:defRPr>
                <a:latin typeface="PT Sans"/>
                <a:ea typeface="PT Sans"/>
                <a:cs typeface="PT Sans"/>
                <a:sym typeface="PT Sans"/>
              </a:defRPr>
            </a:lvl3pPr>
            <a:lvl4pPr indent="-342900" lvl="3" marL="1828800" algn="l">
              <a:lnSpc>
                <a:spcPct val="90000"/>
              </a:lnSpc>
              <a:spcBef>
                <a:spcPts val="500"/>
              </a:spcBef>
              <a:spcAft>
                <a:spcPts val="0"/>
              </a:spcAft>
              <a:buClr>
                <a:schemeClr val="dk1"/>
              </a:buClr>
              <a:buSzPts val="1800"/>
              <a:buFont typeface="PT Sans"/>
              <a:buChar char="•"/>
              <a:defRPr>
                <a:latin typeface="PT Sans"/>
                <a:ea typeface="PT Sans"/>
                <a:cs typeface="PT Sans"/>
                <a:sym typeface="PT Sans"/>
              </a:defRPr>
            </a:lvl4pPr>
            <a:lvl5pPr indent="-342900" lvl="4" marL="2286000" algn="l">
              <a:lnSpc>
                <a:spcPct val="90000"/>
              </a:lnSpc>
              <a:spcBef>
                <a:spcPts val="500"/>
              </a:spcBef>
              <a:spcAft>
                <a:spcPts val="0"/>
              </a:spcAft>
              <a:buClr>
                <a:schemeClr val="dk1"/>
              </a:buClr>
              <a:buSzPts val="1800"/>
              <a:buFont typeface="PT Sans"/>
              <a:buChar char="•"/>
              <a:defRPr>
                <a:latin typeface="PT Sans"/>
                <a:ea typeface="PT Sans"/>
                <a:cs typeface="PT Sans"/>
                <a:sym typeface="PT Sans"/>
              </a:defRPr>
            </a:lvl5pPr>
            <a:lvl6pPr indent="-342900" lvl="5" marL="2743200" algn="l">
              <a:lnSpc>
                <a:spcPct val="90000"/>
              </a:lnSpc>
              <a:spcBef>
                <a:spcPts val="500"/>
              </a:spcBef>
              <a:spcAft>
                <a:spcPts val="0"/>
              </a:spcAft>
              <a:buClr>
                <a:schemeClr val="dk1"/>
              </a:buClr>
              <a:buSzPts val="1800"/>
              <a:buFont typeface="PT Sans"/>
              <a:buChar char="•"/>
              <a:defRPr>
                <a:latin typeface="PT Sans"/>
                <a:ea typeface="PT Sans"/>
                <a:cs typeface="PT Sans"/>
                <a:sym typeface="PT Sans"/>
              </a:defRPr>
            </a:lvl6pPr>
            <a:lvl7pPr indent="-342900" lvl="6" marL="3200400" algn="l">
              <a:lnSpc>
                <a:spcPct val="90000"/>
              </a:lnSpc>
              <a:spcBef>
                <a:spcPts val="500"/>
              </a:spcBef>
              <a:spcAft>
                <a:spcPts val="0"/>
              </a:spcAft>
              <a:buClr>
                <a:schemeClr val="dk1"/>
              </a:buClr>
              <a:buSzPts val="1800"/>
              <a:buFont typeface="PT Sans"/>
              <a:buChar char="•"/>
              <a:defRPr>
                <a:latin typeface="PT Sans"/>
                <a:ea typeface="PT Sans"/>
                <a:cs typeface="PT Sans"/>
                <a:sym typeface="PT Sans"/>
              </a:defRPr>
            </a:lvl7pPr>
            <a:lvl8pPr indent="-342900" lvl="7" marL="3657600" algn="l">
              <a:lnSpc>
                <a:spcPct val="90000"/>
              </a:lnSpc>
              <a:spcBef>
                <a:spcPts val="500"/>
              </a:spcBef>
              <a:spcAft>
                <a:spcPts val="0"/>
              </a:spcAft>
              <a:buClr>
                <a:schemeClr val="dk1"/>
              </a:buClr>
              <a:buSzPts val="1800"/>
              <a:buFont typeface="PT Sans"/>
              <a:buChar char="•"/>
              <a:defRPr>
                <a:latin typeface="PT Sans"/>
                <a:ea typeface="PT Sans"/>
                <a:cs typeface="PT Sans"/>
                <a:sym typeface="PT Sans"/>
              </a:defRPr>
            </a:lvl8pPr>
            <a:lvl9pPr indent="-342900" lvl="8" marL="4114800" algn="l">
              <a:lnSpc>
                <a:spcPct val="90000"/>
              </a:lnSpc>
              <a:spcBef>
                <a:spcPts val="500"/>
              </a:spcBef>
              <a:spcAft>
                <a:spcPts val="0"/>
              </a:spcAft>
              <a:buClr>
                <a:schemeClr val="dk1"/>
              </a:buClr>
              <a:buSzPts val="1800"/>
              <a:buFont typeface="PT Sans"/>
              <a:buChar char="•"/>
              <a:defRPr>
                <a:latin typeface="PT Sans"/>
                <a:ea typeface="PT Sans"/>
                <a:cs typeface="PT Sans"/>
                <a:sym typeface="PT Sans"/>
              </a:defRPr>
            </a:lvl9pPr>
          </a:lstStyle>
          <a:p/>
        </p:txBody>
      </p:sp>
      <p:sp>
        <p:nvSpPr>
          <p:cNvPr id="32" name="Google Shape;32;p25"/>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Font typeface="PT Sans"/>
              <a:buChar char="•"/>
              <a:defRPr>
                <a:latin typeface="PT Sans"/>
                <a:ea typeface="PT Sans"/>
                <a:cs typeface="PT Sans"/>
                <a:sym typeface="PT Sans"/>
              </a:defRPr>
            </a:lvl1pPr>
            <a:lvl2pPr indent="-342900" lvl="1" marL="914400" algn="l">
              <a:lnSpc>
                <a:spcPct val="90000"/>
              </a:lnSpc>
              <a:spcBef>
                <a:spcPts val="500"/>
              </a:spcBef>
              <a:spcAft>
                <a:spcPts val="0"/>
              </a:spcAft>
              <a:buClr>
                <a:schemeClr val="dk1"/>
              </a:buClr>
              <a:buSzPts val="1800"/>
              <a:buFont typeface="PT Sans"/>
              <a:buChar char="•"/>
              <a:defRPr>
                <a:latin typeface="PT Sans"/>
                <a:ea typeface="PT Sans"/>
                <a:cs typeface="PT Sans"/>
                <a:sym typeface="PT Sans"/>
              </a:defRPr>
            </a:lvl2pPr>
            <a:lvl3pPr indent="-342900" lvl="2" marL="1371600" algn="l">
              <a:lnSpc>
                <a:spcPct val="90000"/>
              </a:lnSpc>
              <a:spcBef>
                <a:spcPts val="500"/>
              </a:spcBef>
              <a:spcAft>
                <a:spcPts val="0"/>
              </a:spcAft>
              <a:buClr>
                <a:schemeClr val="dk1"/>
              </a:buClr>
              <a:buSzPts val="1800"/>
              <a:buFont typeface="PT Sans"/>
              <a:buChar char="•"/>
              <a:defRPr>
                <a:latin typeface="PT Sans"/>
                <a:ea typeface="PT Sans"/>
                <a:cs typeface="PT Sans"/>
                <a:sym typeface="PT Sans"/>
              </a:defRPr>
            </a:lvl3pPr>
            <a:lvl4pPr indent="-342900" lvl="3" marL="1828800" algn="l">
              <a:lnSpc>
                <a:spcPct val="90000"/>
              </a:lnSpc>
              <a:spcBef>
                <a:spcPts val="500"/>
              </a:spcBef>
              <a:spcAft>
                <a:spcPts val="0"/>
              </a:spcAft>
              <a:buClr>
                <a:schemeClr val="dk1"/>
              </a:buClr>
              <a:buSzPts val="1800"/>
              <a:buFont typeface="PT Sans"/>
              <a:buChar char="•"/>
              <a:defRPr>
                <a:latin typeface="PT Sans"/>
                <a:ea typeface="PT Sans"/>
                <a:cs typeface="PT Sans"/>
                <a:sym typeface="PT Sans"/>
              </a:defRPr>
            </a:lvl4pPr>
            <a:lvl5pPr indent="-342900" lvl="4" marL="2286000" algn="l">
              <a:lnSpc>
                <a:spcPct val="90000"/>
              </a:lnSpc>
              <a:spcBef>
                <a:spcPts val="500"/>
              </a:spcBef>
              <a:spcAft>
                <a:spcPts val="0"/>
              </a:spcAft>
              <a:buClr>
                <a:schemeClr val="dk1"/>
              </a:buClr>
              <a:buSzPts val="1800"/>
              <a:buFont typeface="PT Sans"/>
              <a:buChar char="•"/>
              <a:defRPr>
                <a:latin typeface="PT Sans"/>
                <a:ea typeface="PT Sans"/>
                <a:cs typeface="PT Sans"/>
                <a:sym typeface="PT Sans"/>
              </a:defRPr>
            </a:lvl5pPr>
            <a:lvl6pPr indent="-342900" lvl="5" marL="2743200" algn="l">
              <a:lnSpc>
                <a:spcPct val="90000"/>
              </a:lnSpc>
              <a:spcBef>
                <a:spcPts val="500"/>
              </a:spcBef>
              <a:spcAft>
                <a:spcPts val="0"/>
              </a:spcAft>
              <a:buClr>
                <a:schemeClr val="dk1"/>
              </a:buClr>
              <a:buSzPts val="1800"/>
              <a:buFont typeface="PT Sans"/>
              <a:buChar char="•"/>
              <a:defRPr>
                <a:latin typeface="PT Sans"/>
                <a:ea typeface="PT Sans"/>
                <a:cs typeface="PT Sans"/>
                <a:sym typeface="PT Sans"/>
              </a:defRPr>
            </a:lvl6pPr>
            <a:lvl7pPr indent="-342900" lvl="6" marL="3200400" algn="l">
              <a:lnSpc>
                <a:spcPct val="90000"/>
              </a:lnSpc>
              <a:spcBef>
                <a:spcPts val="500"/>
              </a:spcBef>
              <a:spcAft>
                <a:spcPts val="0"/>
              </a:spcAft>
              <a:buClr>
                <a:schemeClr val="dk1"/>
              </a:buClr>
              <a:buSzPts val="1800"/>
              <a:buFont typeface="PT Sans"/>
              <a:buChar char="•"/>
              <a:defRPr>
                <a:latin typeface="PT Sans"/>
                <a:ea typeface="PT Sans"/>
                <a:cs typeface="PT Sans"/>
                <a:sym typeface="PT Sans"/>
              </a:defRPr>
            </a:lvl7pPr>
            <a:lvl8pPr indent="-342900" lvl="7" marL="3657600" algn="l">
              <a:lnSpc>
                <a:spcPct val="90000"/>
              </a:lnSpc>
              <a:spcBef>
                <a:spcPts val="500"/>
              </a:spcBef>
              <a:spcAft>
                <a:spcPts val="0"/>
              </a:spcAft>
              <a:buClr>
                <a:schemeClr val="dk1"/>
              </a:buClr>
              <a:buSzPts val="1800"/>
              <a:buFont typeface="PT Sans"/>
              <a:buChar char="•"/>
              <a:defRPr>
                <a:latin typeface="PT Sans"/>
                <a:ea typeface="PT Sans"/>
                <a:cs typeface="PT Sans"/>
                <a:sym typeface="PT Sans"/>
              </a:defRPr>
            </a:lvl8pPr>
            <a:lvl9pPr indent="-342900" lvl="8" marL="4114800" algn="l">
              <a:lnSpc>
                <a:spcPct val="90000"/>
              </a:lnSpc>
              <a:spcBef>
                <a:spcPts val="500"/>
              </a:spcBef>
              <a:spcAft>
                <a:spcPts val="0"/>
              </a:spcAft>
              <a:buClr>
                <a:schemeClr val="dk1"/>
              </a:buClr>
              <a:buSzPts val="1800"/>
              <a:buFont typeface="PT Sans"/>
              <a:buChar char="•"/>
              <a:defRPr>
                <a:latin typeface="PT Sans"/>
                <a:ea typeface="PT Sans"/>
                <a:cs typeface="PT Sans"/>
                <a:sym typeface="PT Sans"/>
              </a:defRPr>
            </a:lvl9pPr>
          </a:lstStyle>
          <a:p/>
        </p:txBody>
      </p:sp>
      <p:sp>
        <p:nvSpPr>
          <p:cNvPr id="33" name="Google Shape;33;p25"/>
          <p:cNvSpPr txBox="1"/>
          <p:nvPr>
            <p:ph idx="12" type="sldNum"/>
          </p:nvPr>
        </p:nvSpPr>
        <p:spPr>
          <a:xfrm>
            <a:off x="301800" y="6495150"/>
            <a:ext cx="2743200" cy="365100"/>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1pPr>
            <a:lvl2pPr indent="0" lvl="1" marL="0" marR="0"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2pPr>
            <a:lvl3pPr indent="0" lvl="2" marL="0" marR="0"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3pPr>
            <a:lvl4pPr indent="0" lvl="3" marL="0" marR="0"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4pPr>
            <a:lvl5pPr indent="0" lvl="4" marL="0" marR="0"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5pPr>
            <a:lvl6pPr indent="0" lvl="5" marL="0" marR="0"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6pPr>
            <a:lvl7pPr indent="0" lvl="6" marL="0" marR="0"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7pPr>
            <a:lvl8pPr indent="0" lvl="7" marL="0" marR="0"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8pPr>
            <a:lvl9pPr indent="0" lvl="8" marL="0" marR="0"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r Titel" type="titleOnly">
  <p:cSld name="TITLE_ONLY">
    <p:spTree>
      <p:nvGrpSpPr>
        <p:cNvPr id="34" name="Shape 34"/>
        <p:cNvGrpSpPr/>
        <p:nvPr/>
      </p:nvGrpSpPr>
      <p:grpSpPr>
        <a:xfrm>
          <a:off x="0" y="0"/>
          <a:ext cx="0" cy="0"/>
          <a:chOff x="0" y="0"/>
          <a:chExt cx="0" cy="0"/>
        </a:xfrm>
      </p:grpSpPr>
      <p:sp>
        <p:nvSpPr>
          <p:cNvPr id="35" name="Google Shape;35;p2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2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37" name="Google Shape;37;p2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38" name="Google Shape;38;p27"/>
          <p:cNvSpPr txBox="1"/>
          <p:nvPr>
            <p:ph idx="12" type="sldNum"/>
          </p:nvPr>
        </p:nvSpPr>
        <p:spPr>
          <a:xfrm>
            <a:off x="301800" y="64951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9p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halt mit Überschrift" type="objTx">
  <p:cSld name="OBJECT_WITH_CAPTION_TEXT">
    <p:spTree>
      <p:nvGrpSpPr>
        <p:cNvPr id="39" name="Shape 39"/>
        <p:cNvGrpSpPr/>
        <p:nvPr/>
      </p:nvGrpSpPr>
      <p:grpSpPr>
        <a:xfrm>
          <a:off x="0" y="0"/>
          <a:ext cx="0" cy="0"/>
          <a:chOff x="0" y="0"/>
          <a:chExt cx="0" cy="0"/>
        </a:xfrm>
      </p:grpSpPr>
      <p:sp>
        <p:nvSpPr>
          <p:cNvPr id="40" name="Google Shape;40;p2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T Sans"/>
              <a:buNone/>
              <a:defRPr sz="3200">
                <a:latin typeface="PT Sans"/>
                <a:ea typeface="PT Sans"/>
                <a:cs typeface="PT Sans"/>
                <a:sym typeface="PT Sans"/>
              </a:defRPr>
            </a:lvl1pPr>
            <a:lvl2pPr lvl="1" algn="l">
              <a:lnSpc>
                <a:spcPct val="100000"/>
              </a:lnSpc>
              <a:spcBef>
                <a:spcPts val="0"/>
              </a:spcBef>
              <a:spcAft>
                <a:spcPts val="0"/>
              </a:spcAft>
              <a:buSzPts val="1400"/>
              <a:buFont typeface="PT Sans"/>
              <a:buNone/>
              <a:defRPr>
                <a:latin typeface="PT Sans"/>
                <a:ea typeface="PT Sans"/>
                <a:cs typeface="PT Sans"/>
                <a:sym typeface="PT Sans"/>
              </a:defRPr>
            </a:lvl2pPr>
            <a:lvl3pPr lvl="2" algn="l">
              <a:lnSpc>
                <a:spcPct val="100000"/>
              </a:lnSpc>
              <a:spcBef>
                <a:spcPts val="0"/>
              </a:spcBef>
              <a:spcAft>
                <a:spcPts val="0"/>
              </a:spcAft>
              <a:buSzPts val="1400"/>
              <a:buFont typeface="PT Sans"/>
              <a:buNone/>
              <a:defRPr>
                <a:latin typeface="PT Sans"/>
                <a:ea typeface="PT Sans"/>
                <a:cs typeface="PT Sans"/>
                <a:sym typeface="PT Sans"/>
              </a:defRPr>
            </a:lvl3pPr>
            <a:lvl4pPr lvl="3" algn="l">
              <a:lnSpc>
                <a:spcPct val="100000"/>
              </a:lnSpc>
              <a:spcBef>
                <a:spcPts val="0"/>
              </a:spcBef>
              <a:spcAft>
                <a:spcPts val="0"/>
              </a:spcAft>
              <a:buSzPts val="1400"/>
              <a:buFont typeface="PT Sans"/>
              <a:buNone/>
              <a:defRPr>
                <a:latin typeface="PT Sans"/>
                <a:ea typeface="PT Sans"/>
                <a:cs typeface="PT Sans"/>
                <a:sym typeface="PT Sans"/>
              </a:defRPr>
            </a:lvl4pPr>
            <a:lvl5pPr lvl="4" algn="l">
              <a:lnSpc>
                <a:spcPct val="100000"/>
              </a:lnSpc>
              <a:spcBef>
                <a:spcPts val="0"/>
              </a:spcBef>
              <a:spcAft>
                <a:spcPts val="0"/>
              </a:spcAft>
              <a:buSzPts val="1400"/>
              <a:buFont typeface="PT Sans"/>
              <a:buNone/>
              <a:defRPr>
                <a:latin typeface="PT Sans"/>
                <a:ea typeface="PT Sans"/>
                <a:cs typeface="PT Sans"/>
                <a:sym typeface="PT Sans"/>
              </a:defRPr>
            </a:lvl5pPr>
            <a:lvl6pPr lvl="5" algn="l">
              <a:lnSpc>
                <a:spcPct val="100000"/>
              </a:lnSpc>
              <a:spcBef>
                <a:spcPts val="0"/>
              </a:spcBef>
              <a:spcAft>
                <a:spcPts val="0"/>
              </a:spcAft>
              <a:buSzPts val="1400"/>
              <a:buFont typeface="PT Sans"/>
              <a:buNone/>
              <a:defRPr>
                <a:latin typeface="PT Sans"/>
                <a:ea typeface="PT Sans"/>
                <a:cs typeface="PT Sans"/>
                <a:sym typeface="PT Sans"/>
              </a:defRPr>
            </a:lvl6pPr>
            <a:lvl7pPr lvl="6" algn="l">
              <a:lnSpc>
                <a:spcPct val="100000"/>
              </a:lnSpc>
              <a:spcBef>
                <a:spcPts val="0"/>
              </a:spcBef>
              <a:spcAft>
                <a:spcPts val="0"/>
              </a:spcAft>
              <a:buSzPts val="1400"/>
              <a:buFont typeface="PT Sans"/>
              <a:buNone/>
              <a:defRPr>
                <a:latin typeface="PT Sans"/>
                <a:ea typeface="PT Sans"/>
                <a:cs typeface="PT Sans"/>
                <a:sym typeface="PT Sans"/>
              </a:defRPr>
            </a:lvl7pPr>
            <a:lvl8pPr lvl="7" algn="l">
              <a:lnSpc>
                <a:spcPct val="100000"/>
              </a:lnSpc>
              <a:spcBef>
                <a:spcPts val="0"/>
              </a:spcBef>
              <a:spcAft>
                <a:spcPts val="0"/>
              </a:spcAft>
              <a:buSzPts val="1400"/>
              <a:buFont typeface="PT Sans"/>
              <a:buNone/>
              <a:defRPr>
                <a:latin typeface="PT Sans"/>
                <a:ea typeface="PT Sans"/>
                <a:cs typeface="PT Sans"/>
                <a:sym typeface="PT Sans"/>
              </a:defRPr>
            </a:lvl8pPr>
            <a:lvl9pPr lvl="8" algn="l">
              <a:lnSpc>
                <a:spcPct val="100000"/>
              </a:lnSpc>
              <a:spcBef>
                <a:spcPts val="0"/>
              </a:spcBef>
              <a:spcAft>
                <a:spcPts val="0"/>
              </a:spcAft>
              <a:buSzPts val="1400"/>
              <a:buFont typeface="PT Sans"/>
              <a:buNone/>
              <a:defRPr>
                <a:latin typeface="PT Sans"/>
                <a:ea typeface="PT Sans"/>
                <a:cs typeface="PT Sans"/>
                <a:sym typeface="PT Sans"/>
              </a:defRPr>
            </a:lvl9pPr>
          </a:lstStyle>
          <a:p/>
        </p:txBody>
      </p:sp>
      <p:sp>
        <p:nvSpPr>
          <p:cNvPr id="41" name="Google Shape;41;p2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Font typeface="PT Sans"/>
              <a:buChar char="•"/>
              <a:defRPr sz="3200">
                <a:latin typeface="PT Sans"/>
                <a:ea typeface="PT Sans"/>
                <a:cs typeface="PT Sans"/>
                <a:sym typeface="PT Sans"/>
              </a:defRPr>
            </a:lvl1pPr>
            <a:lvl2pPr indent="-406400" lvl="1" marL="914400" algn="l">
              <a:lnSpc>
                <a:spcPct val="90000"/>
              </a:lnSpc>
              <a:spcBef>
                <a:spcPts val="500"/>
              </a:spcBef>
              <a:spcAft>
                <a:spcPts val="0"/>
              </a:spcAft>
              <a:buClr>
                <a:schemeClr val="dk1"/>
              </a:buClr>
              <a:buSzPts val="2800"/>
              <a:buFont typeface="PT Sans"/>
              <a:buChar char="•"/>
              <a:defRPr sz="2800">
                <a:latin typeface="PT Sans"/>
                <a:ea typeface="PT Sans"/>
                <a:cs typeface="PT Sans"/>
                <a:sym typeface="PT Sans"/>
              </a:defRPr>
            </a:lvl2pPr>
            <a:lvl3pPr indent="-381000" lvl="2" marL="1371600" algn="l">
              <a:lnSpc>
                <a:spcPct val="90000"/>
              </a:lnSpc>
              <a:spcBef>
                <a:spcPts val="500"/>
              </a:spcBef>
              <a:spcAft>
                <a:spcPts val="0"/>
              </a:spcAft>
              <a:buClr>
                <a:schemeClr val="dk1"/>
              </a:buClr>
              <a:buSzPts val="2400"/>
              <a:buFont typeface="PT Sans"/>
              <a:buChar char="•"/>
              <a:defRPr sz="2400">
                <a:latin typeface="PT Sans"/>
                <a:ea typeface="PT Sans"/>
                <a:cs typeface="PT Sans"/>
                <a:sym typeface="PT Sans"/>
              </a:defRPr>
            </a:lvl3pPr>
            <a:lvl4pPr indent="-355600" lvl="3" marL="1828800" algn="l">
              <a:lnSpc>
                <a:spcPct val="90000"/>
              </a:lnSpc>
              <a:spcBef>
                <a:spcPts val="500"/>
              </a:spcBef>
              <a:spcAft>
                <a:spcPts val="0"/>
              </a:spcAft>
              <a:buClr>
                <a:schemeClr val="dk1"/>
              </a:buClr>
              <a:buSzPts val="2000"/>
              <a:buFont typeface="PT Sans"/>
              <a:buChar char="•"/>
              <a:defRPr sz="2000">
                <a:latin typeface="PT Sans"/>
                <a:ea typeface="PT Sans"/>
                <a:cs typeface="PT Sans"/>
                <a:sym typeface="PT Sans"/>
              </a:defRPr>
            </a:lvl4pPr>
            <a:lvl5pPr indent="-355600" lvl="4" marL="2286000" algn="l">
              <a:lnSpc>
                <a:spcPct val="90000"/>
              </a:lnSpc>
              <a:spcBef>
                <a:spcPts val="500"/>
              </a:spcBef>
              <a:spcAft>
                <a:spcPts val="0"/>
              </a:spcAft>
              <a:buClr>
                <a:schemeClr val="dk1"/>
              </a:buClr>
              <a:buSzPts val="2000"/>
              <a:buFont typeface="PT Sans"/>
              <a:buChar char="•"/>
              <a:defRPr sz="2000">
                <a:latin typeface="PT Sans"/>
                <a:ea typeface="PT Sans"/>
                <a:cs typeface="PT Sans"/>
                <a:sym typeface="PT Sans"/>
              </a:defRPr>
            </a:lvl5pPr>
            <a:lvl6pPr indent="-355600" lvl="5" marL="2743200" algn="l">
              <a:lnSpc>
                <a:spcPct val="90000"/>
              </a:lnSpc>
              <a:spcBef>
                <a:spcPts val="500"/>
              </a:spcBef>
              <a:spcAft>
                <a:spcPts val="0"/>
              </a:spcAft>
              <a:buClr>
                <a:schemeClr val="dk1"/>
              </a:buClr>
              <a:buSzPts val="2000"/>
              <a:buFont typeface="PT Sans"/>
              <a:buChar char="•"/>
              <a:defRPr sz="2000">
                <a:latin typeface="PT Sans"/>
                <a:ea typeface="PT Sans"/>
                <a:cs typeface="PT Sans"/>
                <a:sym typeface="PT Sans"/>
              </a:defRPr>
            </a:lvl6pPr>
            <a:lvl7pPr indent="-355600" lvl="6" marL="3200400" algn="l">
              <a:lnSpc>
                <a:spcPct val="90000"/>
              </a:lnSpc>
              <a:spcBef>
                <a:spcPts val="500"/>
              </a:spcBef>
              <a:spcAft>
                <a:spcPts val="0"/>
              </a:spcAft>
              <a:buClr>
                <a:schemeClr val="dk1"/>
              </a:buClr>
              <a:buSzPts val="2000"/>
              <a:buFont typeface="PT Sans"/>
              <a:buChar char="•"/>
              <a:defRPr sz="2000">
                <a:latin typeface="PT Sans"/>
                <a:ea typeface="PT Sans"/>
                <a:cs typeface="PT Sans"/>
                <a:sym typeface="PT Sans"/>
              </a:defRPr>
            </a:lvl7pPr>
            <a:lvl8pPr indent="-355600" lvl="7" marL="3657600" algn="l">
              <a:lnSpc>
                <a:spcPct val="90000"/>
              </a:lnSpc>
              <a:spcBef>
                <a:spcPts val="500"/>
              </a:spcBef>
              <a:spcAft>
                <a:spcPts val="0"/>
              </a:spcAft>
              <a:buClr>
                <a:schemeClr val="dk1"/>
              </a:buClr>
              <a:buSzPts val="2000"/>
              <a:buFont typeface="PT Sans"/>
              <a:buChar char="•"/>
              <a:defRPr sz="2000">
                <a:latin typeface="PT Sans"/>
                <a:ea typeface="PT Sans"/>
                <a:cs typeface="PT Sans"/>
                <a:sym typeface="PT Sans"/>
              </a:defRPr>
            </a:lvl8pPr>
            <a:lvl9pPr indent="-355600" lvl="8" marL="4114800" algn="l">
              <a:lnSpc>
                <a:spcPct val="90000"/>
              </a:lnSpc>
              <a:spcBef>
                <a:spcPts val="500"/>
              </a:spcBef>
              <a:spcAft>
                <a:spcPts val="0"/>
              </a:spcAft>
              <a:buClr>
                <a:schemeClr val="dk1"/>
              </a:buClr>
              <a:buSzPts val="2000"/>
              <a:buFont typeface="PT Sans"/>
              <a:buChar char="•"/>
              <a:defRPr sz="2000">
                <a:latin typeface="PT Sans"/>
                <a:ea typeface="PT Sans"/>
                <a:cs typeface="PT Sans"/>
                <a:sym typeface="PT Sans"/>
              </a:defRPr>
            </a:lvl9pPr>
          </a:lstStyle>
          <a:p/>
        </p:txBody>
      </p:sp>
      <p:sp>
        <p:nvSpPr>
          <p:cNvPr id="42" name="Google Shape;42;p2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Font typeface="PT Sans"/>
              <a:buNone/>
              <a:defRPr sz="1600">
                <a:latin typeface="PT Sans"/>
                <a:ea typeface="PT Sans"/>
                <a:cs typeface="PT Sans"/>
                <a:sym typeface="PT Sans"/>
              </a:defRPr>
            </a:lvl1pPr>
            <a:lvl2pPr indent="-228600" lvl="1" marL="914400" algn="l">
              <a:lnSpc>
                <a:spcPct val="90000"/>
              </a:lnSpc>
              <a:spcBef>
                <a:spcPts val="500"/>
              </a:spcBef>
              <a:spcAft>
                <a:spcPts val="0"/>
              </a:spcAft>
              <a:buClr>
                <a:schemeClr val="dk1"/>
              </a:buClr>
              <a:buSzPts val="1400"/>
              <a:buFont typeface="PT Sans"/>
              <a:buNone/>
              <a:defRPr sz="1400">
                <a:latin typeface="PT Sans"/>
                <a:ea typeface="PT Sans"/>
                <a:cs typeface="PT Sans"/>
                <a:sym typeface="PT Sans"/>
              </a:defRPr>
            </a:lvl2pPr>
            <a:lvl3pPr indent="-228600" lvl="2" marL="1371600" algn="l">
              <a:lnSpc>
                <a:spcPct val="90000"/>
              </a:lnSpc>
              <a:spcBef>
                <a:spcPts val="500"/>
              </a:spcBef>
              <a:spcAft>
                <a:spcPts val="0"/>
              </a:spcAft>
              <a:buClr>
                <a:schemeClr val="dk1"/>
              </a:buClr>
              <a:buSzPts val="1200"/>
              <a:buFont typeface="PT Sans"/>
              <a:buNone/>
              <a:defRPr sz="1200">
                <a:latin typeface="PT Sans"/>
                <a:ea typeface="PT Sans"/>
                <a:cs typeface="PT Sans"/>
                <a:sym typeface="PT Sans"/>
              </a:defRPr>
            </a:lvl3pPr>
            <a:lvl4pPr indent="-228600" lvl="3" marL="1828800" algn="l">
              <a:lnSpc>
                <a:spcPct val="90000"/>
              </a:lnSpc>
              <a:spcBef>
                <a:spcPts val="500"/>
              </a:spcBef>
              <a:spcAft>
                <a:spcPts val="0"/>
              </a:spcAft>
              <a:buClr>
                <a:schemeClr val="dk1"/>
              </a:buClr>
              <a:buSzPts val="1000"/>
              <a:buFont typeface="PT Sans"/>
              <a:buNone/>
              <a:defRPr sz="1000">
                <a:latin typeface="PT Sans"/>
                <a:ea typeface="PT Sans"/>
                <a:cs typeface="PT Sans"/>
                <a:sym typeface="PT Sans"/>
              </a:defRPr>
            </a:lvl4pPr>
            <a:lvl5pPr indent="-228600" lvl="4" marL="2286000" algn="l">
              <a:lnSpc>
                <a:spcPct val="90000"/>
              </a:lnSpc>
              <a:spcBef>
                <a:spcPts val="500"/>
              </a:spcBef>
              <a:spcAft>
                <a:spcPts val="0"/>
              </a:spcAft>
              <a:buClr>
                <a:schemeClr val="dk1"/>
              </a:buClr>
              <a:buSzPts val="1000"/>
              <a:buFont typeface="PT Sans"/>
              <a:buNone/>
              <a:defRPr sz="1000">
                <a:latin typeface="PT Sans"/>
                <a:ea typeface="PT Sans"/>
                <a:cs typeface="PT Sans"/>
                <a:sym typeface="PT Sans"/>
              </a:defRPr>
            </a:lvl5pPr>
            <a:lvl6pPr indent="-228600" lvl="5" marL="2743200" algn="l">
              <a:lnSpc>
                <a:spcPct val="90000"/>
              </a:lnSpc>
              <a:spcBef>
                <a:spcPts val="500"/>
              </a:spcBef>
              <a:spcAft>
                <a:spcPts val="0"/>
              </a:spcAft>
              <a:buClr>
                <a:schemeClr val="dk1"/>
              </a:buClr>
              <a:buSzPts val="1000"/>
              <a:buFont typeface="PT Sans"/>
              <a:buNone/>
              <a:defRPr sz="1000">
                <a:latin typeface="PT Sans"/>
                <a:ea typeface="PT Sans"/>
                <a:cs typeface="PT Sans"/>
                <a:sym typeface="PT Sans"/>
              </a:defRPr>
            </a:lvl6pPr>
            <a:lvl7pPr indent="-228600" lvl="6" marL="3200400" algn="l">
              <a:lnSpc>
                <a:spcPct val="90000"/>
              </a:lnSpc>
              <a:spcBef>
                <a:spcPts val="500"/>
              </a:spcBef>
              <a:spcAft>
                <a:spcPts val="0"/>
              </a:spcAft>
              <a:buClr>
                <a:schemeClr val="dk1"/>
              </a:buClr>
              <a:buSzPts val="1000"/>
              <a:buFont typeface="PT Sans"/>
              <a:buNone/>
              <a:defRPr sz="1000">
                <a:latin typeface="PT Sans"/>
                <a:ea typeface="PT Sans"/>
                <a:cs typeface="PT Sans"/>
                <a:sym typeface="PT Sans"/>
              </a:defRPr>
            </a:lvl7pPr>
            <a:lvl8pPr indent="-228600" lvl="7" marL="3657600" algn="l">
              <a:lnSpc>
                <a:spcPct val="90000"/>
              </a:lnSpc>
              <a:spcBef>
                <a:spcPts val="500"/>
              </a:spcBef>
              <a:spcAft>
                <a:spcPts val="0"/>
              </a:spcAft>
              <a:buClr>
                <a:schemeClr val="dk1"/>
              </a:buClr>
              <a:buSzPts val="1000"/>
              <a:buFont typeface="PT Sans"/>
              <a:buNone/>
              <a:defRPr sz="1000">
                <a:latin typeface="PT Sans"/>
                <a:ea typeface="PT Sans"/>
                <a:cs typeface="PT Sans"/>
                <a:sym typeface="PT Sans"/>
              </a:defRPr>
            </a:lvl8pPr>
            <a:lvl9pPr indent="-228600" lvl="8" marL="4114800" algn="l">
              <a:lnSpc>
                <a:spcPct val="90000"/>
              </a:lnSpc>
              <a:spcBef>
                <a:spcPts val="500"/>
              </a:spcBef>
              <a:spcAft>
                <a:spcPts val="0"/>
              </a:spcAft>
              <a:buClr>
                <a:schemeClr val="dk1"/>
              </a:buClr>
              <a:buSzPts val="1000"/>
              <a:buFont typeface="PT Sans"/>
              <a:buNone/>
              <a:defRPr sz="1000">
                <a:latin typeface="PT Sans"/>
                <a:ea typeface="PT Sans"/>
                <a:cs typeface="PT Sans"/>
                <a:sym typeface="PT Sans"/>
              </a:defRPr>
            </a:lvl9pPr>
          </a:lstStyle>
          <a:p/>
        </p:txBody>
      </p:sp>
      <p:sp>
        <p:nvSpPr>
          <p:cNvPr id="43" name="Google Shape;43;p2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44" name="Google Shape;44;p2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45" name="Google Shape;45;p29"/>
          <p:cNvSpPr txBox="1"/>
          <p:nvPr>
            <p:ph idx="12" type="sldNum"/>
          </p:nvPr>
        </p:nvSpPr>
        <p:spPr>
          <a:xfrm>
            <a:off x="301800" y="64951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9p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6E6DE"/>
        </a:solidFill>
      </p:bgPr>
    </p:bg>
    <p:spTree>
      <p:nvGrpSpPr>
        <p:cNvPr id="9" name="Shape 9"/>
        <p:cNvGrpSpPr/>
        <p:nvPr/>
      </p:nvGrpSpPr>
      <p:grpSpPr>
        <a:xfrm>
          <a:off x="0" y="0"/>
          <a:ext cx="0" cy="0"/>
          <a:chOff x="0" y="0"/>
          <a:chExt cx="0" cy="0"/>
        </a:xfrm>
      </p:grpSpPr>
      <p:sp>
        <p:nvSpPr>
          <p:cNvPr id="10" name="Google Shape;10;p2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2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21"/>
          <p:cNvSpPr txBox="1"/>
          <p:nvPr>
            <p:ph idx="12" type="sldNum"/>
          </p:nvPr>
        </p:nvSpPr>
        <p:spPr>
          <a:xfrm>
            <a:off x="301800" y="6495150"/>
            <a:ext cx="2743200" cy="365100"/>
          </a:xfrm>
          <a:prstGeom prst="rect">
            <a:avLst/>
          </a:prstGeom>
          <a:noFill/>
          <a:ln>
            <a:noFill/>
          </a:ln>
        </p:spPr>
        <p:txBody>
          <a:bodyPr anchorCtr="0" anchor="ctr"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1pPr>
            <a:lvl2pPr indent="0" lvl="1" marL="0" marR="0" rtl="0"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2pPr>
            <a:lvl3pPr indent="0" lvl="2" marL="0" marR="0" rtl="0"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3pPr>
            <a:lvl4pPr indent="0" lvl="3" marL="0" marR="0" rtl="0"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4pPr>
            <a:lvl5pPr indent="0" lvl="4" marL="0" marR="0" rtl="0"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5pPr>
            <a:lvl6pPr indent="0" lvl="5" marL="0" marR="0" rtl="0"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6pPr>
            <a:lvl7pPr indent="0" lvl="6" marL="0" marR="0" rtl="0"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7pPr>
            <a:lvl8pPr indent="0" lvl="7" marL="0" marR="0" rtl="0"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8pPr>
            <a:lvl9pPr indent="0" lvl="8" marL="0" marR="0" rtl="0"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9pPr>
          </a:lstStyle>
          <a:p>
            <a:pPr indent="0" lvl="0" marL="0" rtl="0" algn="l">
              <a:spcBef>
                <a:spcPts val="0"/>
              </a:spcBef>
              <a:spcAft>
                <a:spcPts val="0"/>
              </a:spcAft>
              <a:buNone/>
            </a:pPr>
            <a:fld id="{00000000-1234-1234-1234-123412341234}" type="slidenum">
              <a:rPr lang="de-DE"/>
              <a:t>‹#›</a:t>
            </a:fld>
            <a:endParaRPr/>
          </a:p>
        </p:txBody>
      </p:sp>
      <p:sp>
        <p:nvSpPr>
          <p:cNvPr id="13" name="Google Shape;13;p21"/>
          <p:cNvSpPr/>
          <p:nvPr/>
        </p:nvSpPr>
        <p:spPr>
          <a:xfrm>
            <a:off x="301800" y="249750"/>
            <a:ext cx="11577000" cy="6245400"/>
          </a:xfrm>
          <a:prstGeom prst="rect">
            <a:avLst/>
          </a:prstGeom>
          <a:solidFill>
            <a:schemeClr val="lt1"/>
          </a:solid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4" name="Google Shape;14;p21"/>
          <p:cNvSpPr/>
          <p:nvPr/>
        </p:nvSpPr>
        <p:spPr>
          <a:xfrm>
            <a:off x="6114375" y="6496200"/>
            <a:ext cx="5764500" cy="363000"/>
          </a:xfrm>
          <a:prstGeom prst="rect">
            <a:avLst/>
          </a:prstGeom>
          <a:noFill/>
          <a:ln>
            <a:noFill/>
          </a:ln>
        </p:spPr>
        <p:txBody>
          <a:bodyPr anchorCtr="0" anchor="ctr" bIns="91425" lIns="91425" spcFirstLastPara="1" rIns="91425" wrap="square" tIns="91425">
            <a:noAutofit/>
          </a:bodyPr>
          <a:lstStyle/>
          <a:p>
            <a:pPr indent="0" lvl="0" marL="0" marR="0" rtl="0" algn="r">
              <a:lnSpc>
                <a:spcPct val="100000"/>
              </a:lnSpc>
              <a:spcBef>
                <a:spcPts val="0"/>
              </a:spcBef>
              <a:spcAft>
                <a:spcPts val="0"/>
              </a:spcAft>
              <a:buClr>
                <a:srgbClr val="000000"/>
              </a:buClr>
              <a:buSzPts val="1000"/>
              <a:buFont typeface="Arial"/>
              <a:buNone/>
            </a:pPr>
            <a:r>
              <a:rPr b="0" i="0" lang="de-DE" sz="1000" u="none" cap="none" strike="noStrike">
                <a:solidFill>
                  <a:srgbClr val="888888"/>
                </a:solidFill>
                <a:latin typeface="PT Sans"/>
                <a:ea typeface="PT Sans"/>
                <a:cs typeface="PT Sans"/>
                <a:sym typeface="PT Sans"/>
              </a:rPr>
              <a:t>ALEXANDER VON HUMBOLDT INSTITUT FÜR INTERNET UND GESELLSCHAFT · hiig.de</a:t>
            </a:r>
            <a:endParaRPr b="0" i="0" sz="1000" u="none" cap="none" strike="noStrike">
              <a:solidFill>
                <a:srgbClr val="888888"/>
              </a:solidFill>
              <a:latin typeface="PT Sans"/>
              <a:ea typeface="PT Sans"/>
              <a:cs typeface="PT Sans"/>
              <a:sym typeface="PT Sans"/>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2.gi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1.gi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8.gi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7.png"/><Relationship Id="rId4" Type="http://schemas.openxmlformats.org/officeDocument/2006/relationships/image" Target="../media/image1.png"/><Relationship Id="rId5" Type="http://schemas.openxmlformats.org/officeDocument/2006/relationships/image" Target="../media/image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0.gi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1.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1.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10.gi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9.gif"/></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 name="Shape 50"/>
        <p:cNvGrpSpPr/>
        <p:nvPr/>
      </p:nvGrpSpPr>
      <p:grpSpPr>
        <a:xfrm>
          <a:off x="0" y="0"/>
          <a:ext cx="0" cy="0"/>
          <a:chOff x="0" y="0"/>
          <a:chExt cx="0" cy="0"/>
        </a:xfrm>
      </p:grpSpPr>
      <p:sp>
        <p:nvSpPr>
          <p:cNvPr id="51" name="Google Shape;51;g2b7a3dd6a4a_0_0"/>
          <p:cNvSpPr/>
          <p:nvPr/>
        </p:nvSpPr>
        <p:spPr>
          <a:xfrm>
            <a:off x="301800" y="249775"/>
            <a:ext cx="11577000" cy="6276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i="0" lang="de-DE" sz="1400" u="none" cap="none" strike="noStrike">
                <a:solidFill>
                  <a:schemeClr val="dk1"/>
                </a:solidFill>
                <a:latin typeface="Droid Sans Mono"/>
                <a:ea typeface="Droid Sans Mono"/>
                <a:cs typeface="Droid Sans Mono"/>
                <a:sym typeface="Droid Sans Mono"/>
              </a:rPr>
              <a:t>MAKING SENSE OF THE FUTURE</a:t>
            </a:r>
            <a:endParaRPr i="0" sz="1400" u="none" cap="none" strike="noStrike">
              <a:solidFill>
                <a:schemeClr val="dk1"/>
              </a:solidFill>
              <a:latin typeface="Droid Sans Mono"/>
              <a:ea typeface="Droid Sans Mono"/>
              <a:cs typeface="Droid Sans Mono"/>
              <a:sym typeface="Droid Sans Mono"/>
            </a:endParaRPr>
          </a:p>
        </p:txBody>
      </p:sp>
      <p:sp>
        <p:nvSpPr>
          <p:cNvPr id="52" name="Google Shape;52;g2b7a3dd6a4a_0_0"/>
          <p:cNvSpPr/>
          <p:nvPr/>
        </p:nvSpPr>
        <p:spPr>
          <a:xfrm>
            <a:off x="301800" y="5867525"/>
            <a:ext cx="5796600" cy="6276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i="0" lang="de-DE" sz="1400" u="none" cap="none" strike="noStrike">
                <a:solidFill>
                  <a:schemeClr val="dk1"/>
                </a:solidFill>
                <a:latin typeface="Droid Sans Mono"/>
                <a:ea typeface="Droid Sans Mono"/>
                <a:cs typeface="Droid Sans Mono"/>
                <a:sym typeface="Droid Sans Mono"/>
              </a:rPr>
              <a:t>OPEN EDUCATIONAL RESOURCE (OER)</a:t>
            </a:r>
            <a:endParaRPr i="0" sz="1400" u="none" cap="none" strike="noStrike">
              <a:solidFill>
                <a:schemeClr val="dk1"/>
              </a:solidFill>
              <a:latin typeface="Droid Sans Mono"/>
              <a:ea typeface="Droid Sans Mono"/>
              <a:cs typeface="Droid Sans Mono"/>
              <a:sym typeface="Droid Sans Mono"/>
            </a:endParaRPr>
          </a:p>
        </p:txBody>
      </p:sp>
      <p:sp>
        <p:nvSpPr>
          <p:cNvPr id="53" name="Google Shape;53;g2b7a3dd6a4a_0_0"/>
          <p:cNvSpPr/>
          <p:nvPr/>
        </p:nvSpPr>
        <p:spPr>
          <a:xfrm>
            <a:off x="6098400" y="5867525"/>
            <a:ext cx="5780400" cy="6276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1400"/>
              <a:buFont typeface="Arial"/>
              <a:buNone/>
            </a:pPr>
            <a:r>
              <a:rPr i="0" lang="de-DE" sz="1400" u="none" cap="none" strike="noStrike">
                <a:solidFill>
                  <a:srgbClr val="3A3838"/>
                </a:solidFill>
                <a:latin typeface="Droid Sans Mono"/>
                <a:ea typeface="Droid Sans Mono"/>
                <a:cs typeface="Droid Sans Mono"/>
                <a:sym typeface="Droid Sans Mono"/>
              </a:rPr>
              <a:t>Creative Commons Attribution 4.0 Licence</a:t>
            </a:r>
            <a:endParaRPr i="0" sz="1400" u="none" cap="none" strike="noStrike">
              <a:solidFill>
                <a:schemeClr val="dk1"/>
              </a:solidFill>
              <a:latin typeface="Droid Sans Mono"/>
              <a:ea typeface="Droid Sans Mono"/>
              <a:cs typeface="Droid Sans Mono"/>
              <a:sym typeface="Droid Sans Mono"/>
            </a:endParaRPr>
          </a:p>
        </p:txBody>
      </p:sp>
      <p:sp>
        <p:nvSpPr>
          <p:cNvPr id="54" name="Google Shape;54;g2b7a3dd6a4a_0_0"/>
          <p:cNvSpPr/>
          <p:nvPr/>
        </p:nvSpPr>
        <p:spPr>
          <a:xfrm>
            <a:off x="301800" y="877350"/>
            <a:ext cx="5796600" cy="4990200"/>
          </a:xfrm>
          <a:prstGeom prst="rect">
            <a:avLst/>
          </a:prstGeom>
          <a:noFill/>
          <a:ln>
            <a:noFill/>
          </a:ln>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rgbClr val="000000"/>
              </a:buClr>
              <a:buSzPts val="4400"/>
              <a:buFont typeface="Arial"/>
              <a:buNone/>
            </a:pPr>
            <a:r>
              <a:rPr b="1" i="0" lang="de-DE" sz="4400" u="none" cap="none" strike="noStrike">
                <a:solidFill>
                  <a:srgbClr val="3A3838"/>
                </a:solidFill>
                <a:latin typeface="Droid Sans Mono"/>
                <a:ea typeface="Droid Sans Mono"/>
                <a:cs typeface="Droid Sans Mono"/>
                <a:sym typeface="Droid Sans Mono"/>
              </a:rPr>
              <a:t>Making sense </a:t>
            </a:r>
            <a:endParaRPr b="1" i="0" sz="4400" u="none" cap="none" strike="noStrike">
              <a:solidFill>
                <a:srgbClr val="3A3838"/>
              </a:solidFill>
              <a:latin typeface="Droid Sans Mono"/>
              <a:ea typeface="Droid Sans Mono"/>
              <a:cs typeface="Droid Sans Mono"/>
              <a:sym typeface="Droid Sans Mono"/>
            </a:endParaRPr>
          </a:p>
          <a:p>
            <a:pPr indent="0" lvl="0" marL="0" marR="0" rtl="0" algn="ctr">
              <a:lnSpc>
                <a:spcPct val="115000"/>
              </a:lnSpc>
              <a:spcBef>
                <a:spcPts val="0"/>
              </a:spcBef>
              <a:spcAft>
                <a:spcPts val="0"/>
              </a:spcAft>
              <a:buClr>
                <a:srgbClr val="000000"/>
              </a:buClr>
              <a:buSzPts val="4400"/>
              <a:buFont typeface="Arial"/>
              <a:buNone/>
            </a:pPr>
            <a:r>
              <a:rPr b="1" i="0" lang="de-DE" sz="4400" u="none" cap="none" strike="noStrike">
                <a:solidFill>
                  <a:srgbClr val="3A3838"/>
                </a:solidFill>
                <a:latin typeface="Droid Sans Mono"/>
                <a:ea typeface="Droid Sans Mono"/>
                <a:cs typeface="Droid Sans Mono"/>
                <a:sym typeface="Droid Sans Mono"/>
              </a:rPr>
              <a:t>of the Future</a:t>
            </a:r>
            <a:endParaRPr i="0" sz="4000" u="none" cap="none" strike="noStrike">
              <a:solidFill>
                <a:srgbClr val="3A3838"/>
              </a:solidFill>
              <a:latin typeface="Droid Sans Mono"/>
              <a:ea typeface="Droid Sans Mono"/>
              <a:cs typeface="Droid Sans Mono"/>
              <a:sym typeface="Droid Sans Mono"/>
            </a:endParaRPr>
          </a:p>
          <a:p>
            <a:pPr indent="0" lvl="0" marL="0" marR="0" rtl="0" algn="ctr">
              <a:lnSpc>
                <a:spcPct val="130000"/>
              </a:lnSpc>
              <a:spcBef>
                <a:spcPts val="2000"/>
              </a:spcBef>
              <a:spcAft>
                <a:spcPts val="0"/>
              </a:spcAft>
              <a:buClr>
                <a:srgbClr val="000000"/>
              </a:buClr>
              <a:buSzPts val="2400"/>
              <a:buFont typeface="Arial"/>
              <a:buNone/>
            </a:pPr>
            <a:r>
              <a:rPr lang="de-DE" sz="2400">
                <a:solidFill>
                  <a:schemeClr val="dk1"/>
                </a:solidFill>
                <a:latin typeface="Droid Sans Mono"/>
                <a:ea typeface="Droid Sans Mono"/>
                <a:cs typeface="Droid Sans Mono"/>
                <a:sym typeface="Droid Sans Mono"/>
              </a:rPr>
              <a:t>A workshop for future-competent students</a:t>
            </a:r>
            <a:endParaRPr i="0" sz="700" u="none" cap="none" strike="noStrike">
              <a:solidFill>
                <a:schemeClr val="dk1"/>
              </a:solidFill>
              <a:latin typeface="Droid Sans Mono"/>
              <a:ea typeface="Droid Sans Mono"/>
              <a:cs typeface="Droid Sans Mono"/>
              <a:sym typeface="Droid Sans Mono"/>
            </a:endParaRPr>
          </a:p>
        </p:txBody>
      </p:sp>
      <p:sp>
        <p:nvSpPr>
          <p:cNvPr id="55" name="Google Shape;55;g2b7a3dd6a4a_0_0"/>
          <p:cNvSpPr/>
          <p:nvPr/>
        </p:nvSpPr>
        <p:spPr>
          <a:xfrm>
            <a:off x="6098400" y="877350"/>
            <a:ext cx="5780400" cy="4990200"/>
          </a:xfrm>
          <a:prstGeom prst="rect">
            <a:avLst/>
          </a:prstGeom>
          <a:solidFill>
            <a:srgbClr val="A9E8CE"/>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1400"/>
              <a:buFont typeface="Arial"/>
              <a:buNone/>
            </a:pPr>
            <a:r>
              <a:t/>
            </a:r>
            <a:endParaRPr b="0" i="0" sz="1400" u="none" cap="none" strike="noStrike">
              <a:solidFill>
                <a:schemeClr val="dk1"/>
              </a:solidFill>
              <a:latin typeface="Oi"/>
              <a:ea typeface="Oi"/>
              <a:cs typeface="Oi"/>
              <a:sym typeface="Oi"/>
            </a:endParaRPr>
          </a:p>
        </p:txBody>
      </p:sp>
      <p:sp>
        <p:nvSpPr>
          <p:cNvPr id="56" name="Google Shape;56;g2b7a3dd6a4a_0_0"/>
          <p:cNvSpPr txBox="1"/>
          <p:nvPr>
            <p:ph idx="12" type="sldNum"/>
          </p:nvPr>
        </p:nvSpPr>
        <p:spPr>
          <a:xfrm>
            <a:off x="301800" y="6495150"/>
            <a:ext cx="2743200" cy="3651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Arial"/>
              <a:buNone/>
            </a:pPr>
            <a:fld id="{00000000-1234-1234-1234-123412341234}" type="slidenum">
              <a:rPr lang="de-DE"/>
              <a:t>‹#›</a:t>
            </a:fld>
            <a:endParaRPr/>
          </a:p>
        </p:txBody>
      </p:sp>
      <p:pic>
        <p:nvPicPr>
          <p:cNvPr id="57" name="Google Shape;57;g2b7a3dd6a4a_0_0"/>
          <p:cNvPicPr preferRelativeResize="0"/>
          <p:nvPr/>
        </p:nvPicPr>
        <p:blipFill>
          <a:blip r:embed="rId3">
            <a:alphaModFix/>
          </a:blip>
          <a:stretch>
            <a:fillRect/>
          </a:stretch>
        </p:blipFill>
        <p:spPr>
          <a:xfrm>
            <a:off x="6735625" y="1119463"/>
            <a:ext cx="4505950" cy="45059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 name="Shape 62"/>
        <p:cNvGrpSpPr/>
        <p:nvPr/>
      </p:nvGrpSpPr>
      <p:grpSpPr>
        <a:xfrm>
          <a:off x="0" y="0"/>
          <a:ext cx="0" cy="0"/>
          <a:chOff x="0" y="0"/>
          <a:chExt cx="0" cy="0"/>
        </a:xfrm>
      </p:grpSpPr>
      <p:sp>
        <p:nvSpPr>
          <p:cNvPr id="63" name="Google Shape;63;g2b7a3dd6a4a_0_27"/>
          <p:cNvSpPr/>
          <p:nvPr/>
        </p:nvSpPr>
        <p:spPr>
          <a:xfrm>
            <a:off x="301800" y="249775"/>
            <a:ext cx="11577000" cy="6276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i="0" lang="de-DE" sz="1400" u="none" cap="none" strike="noStrike">
                <a:solidFill>
                  <a:schemeClr val="dk1"/>
                </a:solidFill>
                <a:latin typeface="Droid Sans Mono"/>
                <a:ea typeface="Droid Sans Mono"/>
                <a:cs typeface="Droid Sans Mono"/>
                <a:sym typeface="Droid Sans Mono"/>
              </a:rPr>
              <a:t>MAKING SENSE OF THE FUTURE</a:t>
            </a:r>
            <a:endParaRPr i="0" sz="1400" u="none" cap="none" strike="noStrike">
              <a:solidFill>
                <a:schemeClr val="dk1"/>
              </a:solidFill>
              <a:latin typeface="Droid Sans Mono"/>
              <a:ea typeface="Droid Sans Mono"/>
              <a:cs typeface="Droid Sans Mono"/>
              <a:sym typeface="Droid Sans Mono"/>
            </a:endParaRPr>
          </a:p>
        </p:txBody>
      </p:sp>
      <p:sp>
        <p:nvSpPr>
          <p:cNvPr id="64" name="Google Shape;64;g2b7a3dd6a4a_0_27"/>
          <p:cNvSpPr/>
          <p:nvPr/>
        </p:nvSpPr>
        <p:spPr>
          <a:xfrm>
            <a:off x="6098400" y="5867525"/>
            <a:ext cx="5780400" cy="6276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i="0" lang="de-DE" sz="1400" u="none" cap="none" strike="noStrike">
                <a:solidFill>
                  <a:srgbClr val="3A3838"/>
                </a:solidFill>
                <a:latin typeface="Droid Sans Mono"/>
                <a:ea typeface="Droid Sans Mono"/>
                <a:cs typeface="Droid Sans Mono"/>
                <a:sym typeface="Droid Sans Mono"/>
              </a:rPr>
              <a:t>Creative Commons Attribution 4.0 Licence</a:t>
            </a:r>
            <a:endParaRPr i="0" sz="1400" u="none" cap="none" strike="noStrike">
              <a:solidFill>
                <a:schemeClr val="dk1"/>
              </a:solidFill>
              <a:latin typeface="Droid Sans Mono"/>
              <a:ea typeface="Droid Sans Mono"/>
              <a:cs typeface="Droid Sans Mono"/>
              <a:sym typeface="Droid Sans Mono"/>
            </a:endParaRPr>
          </a:p>
        </p:txBody>
      </p:sp>
      <p:sp>
        <p:nvSpPr>
          <p:cNvPr id="65" name="Google Shape;65;g2b7a3dd6a4a_0_27"/>
          <p:cNvSpPr/>
          <p:nvPr/>
        </p:nvSpPr>
        <p:spPr>
          <a:xfrm>
            <a:off x="307500" y="877350"/>
            <a:ext cx="11577000" cy="4990200"/>
          </a:xfrm>
          <a:prstGeom prst="rect">
            <a:avLst/>
          </a:prstGeom>
          <a:solidFill>
            <a:srgbClr val="A9E8CE"/>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1400"/>
              <a:buFont typeface="Arial"/>
              <a:buNone/>
            </a:pPr>
            <a:r>
              <a:t/>
            </a:r>
            <a:endParaRPr b="0" i="0" sz="1400" u="none" cap="none" strike="noStrike">
              <a:solidFill>
                <a:schemeClr val="dk1"/>
              </a:solidFill>
              <a:latin typeface="Oi"/>
              <a:ea typeface="Oi"/>
              <a:cs typeface="Oi"/>
              <a:sym typeface="Oi"/>
            </a:endParaRPr>
          </a:p>
        </p:txBody>
      </p:sp>
      <p:sp>
        <p:nvSpPr>
          <p:cNvPr id="66" name="Google Shape;66;g2b7a3dd6a4a_0_27"/>
          <p:cNvSpPr/>
          <p:nvPr/>
        </p:nvSpPr>
        <p:spPr>
          <a:xfrm>
            <a:off x="301800" y="5867525"/>
            <a:ext cx="5796600" cy="6276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i="0" lang="de-DE" sz="1400" u="none" cap="none" strike="noStrike">
                <a:solidFill>
                  <a:schemeClr val="dk1"/>
                </a:solidFill>
                <a:latin typeface="Droid Sans Mono"/>
                <a:ea typeface="Droid Sans Mono"/>
                <a:cs typeface="Droid Sans Mono"/>
                <a:sym typeface="Droid Sans Mono"/>
              </a:rPr>
              <a:t>OPEN EDUCATIONAL RESOURCE (OER)</a:t>
            </a:r>
            <a:endParaRPr i="0" sz="1400" u="none" cap="none" strike="noStrike">
              <a:solidFill>
                <a:schemeClr val="dk1"/>
              </a:solidFill>
              <a:latin typeface="Droid Sans Mono"/>
              <a:ea typeface="Droid Sans Mono"/>
              <a:cs typeface="Droid Sans Mono"/>
              <a:sym typeface="Droid Sans Mono"/>
            </a:endParaRPr>
          </a:p>
        </p:txBody>
      </p:sp>
      <p:sp>
        <p:nvSpPr>
          <p:cNvPr id="67" name="Google Shape;67;g2b7a3dd6a4a_0_27"/>
          <p:cNvSpPr/>
          <p:nvPr/>
        </p:nvSpPr>
        <p:spPr>
          <a:xfrm>
            <a:off x="476250" y="1376875"/>
            <a:ext cx="11271300" cy="3480900"/>
          </a:xfrm>
          <a:prstGeom prst="rect">
            <a:avLst/>
          </a:prstGeom>
          <a:noFill/>
          <a:ln>
            <a:noFill/>
          </a:ln>
        </p:spPr>
        <p:txBody>
          <a:bodyPr anchorCtr="0" anchor="ctr" bIns="91425" lIns="91425" spcFirstLastPara="1" rIns="91425" wrap="square" tIns="91425">
            <a:noAutofit/>
          </a:bodyPr>
          <a:lstStyle/>
          <a:p>
            <a:pPr indent="0" lvl="0" marL="0" marR="0" rtl="0" algn="ctr">
              <a:lnSpc>
                <a:spcPct val="130000"/>
              </a:lnSpc>
              <a:spcBef>
                <a:spcPts val="2000"/>
              </a:spcBef>
              <a:spcAft>
                <a:spcPts val="0"/>
              </a:spcAft>
              <a:buClr>
                <a:srgbClr val="000000"/>
              </a:buClr>
              <a:buSzPts val="2400"/>
              <a:buFont typeface="Arial"/>
              <a:buNone/>
            </a:pPr>
            <a:r>
              <a:rPr i="0" lang="de-DE" sz="2400" u="none" cap="none" strike="noStrike">
                <a:solidFill>
                  <a:schemeClr val="dk1"/>
                </a:solidFill>
                <a:latin typeface="Droid Sans Mono"/>
                <a:ea typeface="Droid Sans Mono"/>
                <a:cs typeface="Droid Sans Mono"/>
                <a:sym typeface="Droid Sans Mono"/>
              </a:rPr>
              <a:t>“</a:t>
            </a:r>
            <a:r>
              <a:rPr lang="de-DE" sz="2400">
                <a:solidFill>
                  <a:schemeClr val="dk1"/>
                </a:solidFill>
                <a:latin typeface="Droid Sans Mono"/>
                <a:ea typeface="Droid Sans Mono"/>
                <a:cs typeface="Droid Sans Mono"/>
                <a:sym typeface="Droid Sans Mono"/>
              </a:rPr>
              <a:t>The future is a much better guide to the present </a:t>
            </a:r>
            <a:br>
              <a:rPr lang="de-DE" sz="2400">
                <a:solidFill>
                  <a:schemeClr val="dk1"/>
                </a:solidFill>
                <a:latin typeface="Droid Sans Mono"/>
                <a:ea typeface="Droid Sans Mono"/>
                <a:cs typeface="Droid Sans Mono"/>
                <a:sym typeface="Droid Sans Mono"/>
              </a:rPr>
            </a:br>
            <a:r>
              <a:rPr lang="de-DE" sz="2400">
                <a:solidFill>
                  <a:schemeClr val="dk1"/>
                </a:solidFill>
                <a:latin typeface="Droid Sans Mono"/>
                <a:ea typeface="Droid Sans Mono"/>
                <a:cs typeface="Droid Sans Mono"/>
                <a:sym typeface="Droid Sans Mono"/>
              </a:rPr>
              <a:t>than the past. Be prepared, be ready to trade </a:t>
            </a:r>
            <a:br>
              <a:rPr lang="de-DE" sz="2400">
                <a:solidFill>
                  <a:schemeClr val="dk1"/>
                </a:solidFill>
                <a:latin typeface="Droid Sans Mono"/>
                <a:ea typeface="Droid Sans Mono"/>
                <a:cs typeface="Droid Sans Mono"/>
                <a:sym typeface="Droid Sans Mono"/>
              </a:rPr>
            </a:br>
            <a:r>
              <a:rPr lang="de-DE" sz="2400">
                <a:solidFill>
                  <a:schemeClr val="dk1"/>
                </a:solidFill>
                <a:latin typeface="Droid Sans Mono"/>
                <a:ea typeface="Droid Sans Mono"/>
                <a:cs typeface="Droid Sans Mono"/>
                <a:sym typeface="Droid Sans Mono"/>
              </a:rPr>
              <a:t>everything you know about history [...] </a:t>
            </a:r>
            <a:br>
              <a:rPr lang="de-DE" sz="2400">
                <a:solidFill>
                  <a:schemeClr val="dk1"/>
                </a:solidFill>
                <a:latin typeface="Droid Sans Mono"/>
                <a:ea typeface="Droid Sans Mono"/>
                <a:cs typeface="Droid Sans Mono"/>
                <a:sym typeface="Droid Sans Mono"/>
              </a:rPr>
            </a:br>
            <a:r>
              <a:rPr lang="de-DE" sz="2400">
                <a:solidFill>
                  <a:schemeClr val="dk1"/>
                </a:solidFill>
                <a:latin typeface="Droid Sans Mono"/>
                <a:ea typeface="Droid Sans Mono"/>
                <a:cs typeface="Droid Sans Mono"/>
                <a:sym typeface="Droid Sans Mono"/>
              </a:rPr>
              <a:t>for a single glimpse of its future.</a:t>
            </a:r>
            <a:r>
              <a:rPr i="0" lang="de-DE" sz="2400" u="none" cap="none" strike="noStrike">
                <a:solidFill>
                  <a:schemeClr val="dk1"/>
                </a:solidFill>
                <a:latin typeface="Droid Sans Mono"/>
                <a:ea typeface="Droid Sans Mono"/>
                <a:cs typeface="Droid Sans Mono"/>
                <a:sym typeface="Droid Sans Mono"/>
              </a:rPr>
              <a:t>”</a:t>
            </a:r>
            <a:r>
              <a:rPr baseline="30000" i="0" lang="de-DE" sz="2000" u="none" cap="none" strike="noStrike">
                <a:solidFill>
                  <a:srgbClr val="3A3838"/>
                </a:solidFill>
                <a:latin typeface="Droid Sans Mono"/>
                <a:ea typeface="Droid Sans Mono"/>
                <a:cs typeface="Droid Sans Mono"/>
                <a:sym typeface="Droid Sans Mono"/>
              </a:rPr>
              <a:t>1</a:t>
            </a:r>
            <a:endParaRPr i="0" sz="2400" u="none" cap="none" strike="noStrike">
              <a:solidFill>
                <a:schemeClr val="dk1"/>
              </a:solidFill>
              <a:latin typeface="Droid Sans Mono"/>
              <a:ea typeface="Droid Sans Mono"/>
              <a:cs typeface="Droid Sans Mono"/>
              <a:sym typeface="Droid Sans Mono"/>
            </a:endParaRPr>
          </a:p>
        </p:txBody>
      </p:sp>
      <p:sp>
        <p:nvSpPr>
          <p:cNvPr id="68" name="Google Shape;68;g2b7a3dd6a4a_0_27"/>
          <p:cNvSpPr txBox="1"/>
          <p:nvPr/>
        </p:nvSpPr>
        <p:spPr>
          <a:xfrm>
            <a:off x="808950" y="4536850"/>
            <a:ext cx="10562700" cy="615600"/>
          </a:xfrm>
          <a:prstGeom prst="rect">
            <a:avLst/>
          </a:prstGeom>
          <a:noFill/>
          <a:ln>
            <a:noFill/>
          </a:ln>
        </p:spPr>
        <p:txBody>
          <a:bodyPr anchorCtr="0" anchor="ctr" bIns="91425" lIns="91425" spcFirstLastPara="1" rIns="91425" wrap="square" tIns="91425">
            <a:noAutofit/>
          </a:bodyPr>
          <a:lstStyle/>
          <a:p>
            <a:pPr indent="0" lvl="0" marL="0" marR="0" rtl="0" algn="r">
              <a:lnSpc>
                <a:spcPct val="100000"/>
              </a:lnSpc>
              <a:spcBef>
                <a:spcPts val="0"/>
              </a:spcBef>
              <a:spcAft>
                <a:spcPts val="0"/>
              </a:spcAft>
              <a:buClr>
                <a:srgbClr val="000000"/>
              </a:buClr>
              <a:buSzPts val="1400"/>
              <a:buFont typeface="Arial"/>
              <a:buNone/>
            </a:pPr>
            <a:r>
              <a:rPr b="0" i="0" lang="de-DE" sz="1400" u="none" cap="none" strike="noStrike">
                <a:solidFill>
                  <a:srgbClr val="000000"/>
                </a:solidFill>
                <a:latin typeface="PT Sans"/>
                <a:ea typeface="PT Sans"/>
                <a:cs typeface="PT Sans"/>
                <a:sym typeface="PT Sans"/>
              </a:rPr>
              <a:t>— </a:t>
            </a:r>
            <a:r>
              <a:rPr i="0" lang="de-DE" u="none" cap="none" strike="noStrike">
                <a:solidFill>
                  <a:srgbClr val="000000"/>
                </a:solidFill>
                <a:latin typeface="PT Sans"/>
                <a:ea typeface="PT Sans"/>
                <a:cs typeface="PT Sans"/>
                <a:sym typeface="PT Sans"/>
              </a:rPr>
              <a:t>Kodwo Eshun (*1998), </a:t>
            </a:r>
            <a:endParaRPr>
              <a:latin typeface="PT Sans"/>
              <a:ea typeface="PT Sans"/>
              <a:cs typeface="PT Sans"/>
              <a:sym typeface="PT Sans"/>
            </a:endParaRPr>
          </a:p>
          <a:p>
            <a:pPr indent="0" lvl="0" marL="0" marR="0" rtl="0" algn="r">
              <a:lnSpc>
                <a:spcPct val="100000"/>
              </a:lnSpc>
              <a:spcBef>
                <a:spcPts val="0"/>
              </a:spcBef>
              <a:spcAft>
                <a:spcPts val="0"/>
              </a:spcAft>
              <a:buClr>
                <a:srgbClr val="000000"/>
              </a:buClr>
              <a:buSzPts val="1400"/>
              <a:buFont typeface="Arial"/>
              <a:buNone/>
            </a:pPr>
            <a:r>
              <a:rPr lang="de-DE">
                <a:solidFill>
                  <a:srgbClr val="0D0D0D"/>
                </a:solidFill>
                <a:latin typeface="PT Sans"/>
                <a:ea typeface="PT Sans"/>
                <a:cs typeface="PT Sans"/>
                <a:sym typeface="PT Sans"/>
              </a:rPr>
              <a:t>British writer, in a futuristic novel</a:t>
            </a:r>
            <a:endParaRPr>
              <a:latin typeface="PT Sans"/>
              <a:ea typeface="PT Sans"/>
              <a:cs typeface="PT Sans"/>
              <a:sym typeface="PT Sans"/>
            </a:endParaRPr>
          </a:p>
        </p:txBody>
      </p:sp>
      <p:sp>
        <p:nvSpPr>
          <p:cNvPr id="69" name="Google Shape;69;g2b7a3dd6a4a_0_27"/>
          <p:cNvSpPr txBox="1"/>
          <p:nvPr>
            <p:ph idx="12" type="sldNum"/>
          </p:nvPr>
        </p:nvSpPr>
        <p:spPr>
          <a:xfrm>
            <a:off x="301800" y="6495150"/>
            <a:ext cx="2743200" cy="3651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Arial"/>
              <a:buNone/>
            </a:pPr>
            <a:fld id="{00000000-1234-1234-1234-123412341234}" type="slidenum">
              <a:rPr lang="de-DE"/>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g2b7a3dd6a4a_0_45"/>
          <p:cNvSpPr/>
          <p:nvPr/>
        </p:nvSpPr>
        <p:spPr>
          <a:xfrm>
            <a:off x="301800" y="249775"/>
            <a:ext cx="11577000" cy="6276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1100"/>
              <a:buFont typeface="Arial"/>
              <a:buNone/>
            </a:pPr>
            <a:r>
              <a:rPr lang="de-DE">
                <a:solidFill>
                  <a:schemeClr val="dk1"/>
                </a:solidFill>
                <a:latin typeface="Droid Sans Mono"/>
                <a:ea typeface="Droid Sans Mono"/>
                <a:cs typeface="Droid Sans Mono"/>
                <a:sym typeface="Droid Sans Mono"/>
              </a:rPr>
              <a:t>Agenda</a:t>
            </a:r>
            <a:r>
              <a:rPr i="0" lang="de-DE" u="none" cap="none" strike="noStrike">
                <a:solidFill>
                  <a:schemeClr val="dk1"/>
                </a:solidFill>
                <a:latin typeface="Droid Sans Mono"/>
                <a:ea typeface="Droid Sans Mono"/>
                <a:cs typeface="Droid Sans Mono"/>
                <a:sym typeface="Droid Sans Mono"/>
              </a:rPr>
              <a:t> f</a:t>
            </a:r>
            <a:r>
              <a:rPr lang="de-DE">
                <a:solidFill>
                  <a:schemeClr val="dk1"/>
                </a:solidFill>
                <a:latin typeface="Droid Sans Mono"/>
                <a:ea typeface="Droid Sans Mono"/>
                <a:cs typeface="Droid Sans Mono"/>
                <a:sym typeface="Droid Sans Mono"/>
              </a:rPr>
              <a:t>o</a:t>
            </a:r>
            <a:r>
              <a:rPr i="0" lang="de-DE" u="none" cap="none" strike="noStrike">
                <a:solidFill>
                  <a:schemeClr val="dk1"/>
                </a:solidFill>
                <a:latin typeface="Droid Sans Mono"/>
                <a:ea typeface="Droid Sans Mono"/>
                <a:cs typeface="Droid Sans Mono"/>
                <a:sym typeface="Droid Sans Mono"/>
              </a:rPr>
              <a:t>r </a:t>
            </a:r>
            <a:r>
              <a:rPr lang="de-DE" strike="sngStrike">
                <a:solidFill>
                  <a:schemeClr val="dk1"/>
                </a:solidFill>
                <a:latin typeface="Droid Sans Mono"/>
                <a:ea typeface="Droid Sans Mono"/>
                <a:cs typeface="Droid Sans Mono"/>
                <a:sym typeface="Droid Sans Mono"/>
              </a:rPr>
              <a:t>today</a:t>
            </a:r>
            <a:r>
              <a:rPr i="0" lang="de-DE" u="none" cap="none" strike="noStrike">
                <a:solidFill>
                  <a:schemeClr val="dk1"/>
                </a:solidFill>
                <a:latin typeface="Droid Sans Mono"/>
                <a:ea typeface="Droid Sans Mono"/>
                <a:cs typeface="Droid Sans Mono"/>
                <a:sym typeface="Droid Sans Mono"/>
              </a:rPr>
              <a:t> </a:t>
            </a:r>
            <a:r>
              <a:rPr lang="de-DE">
                <a:solidFill>
                  <a:schemeClr val="dk1"/>
                </a:solidFill>
                <a:latin typeface="Droid Sans Mono"/>
                <a:ea typeface="Droid Sans Mono"/>
                <a:cs typeface="Droid Sans Mono"/>
                <a:sym typeface="Droid Sans Mono"/>
              </a:rPr>
              <a:t>our Futures</a:t>
            </a:r>
            <a:endParaRPr i="0" u="none" cap="none" strike="noStrike">
              <a:solidFill>
                <a:schemeClr val="dk1"/>
              </a:solidFill>
              <a:latin typeface="Droid Sans Mono"/>
              <a:ea typeface="Droid Sans Mono"/>
              <a:cs typeface="Droid Sans Mono"/>
              <a:sym typeface="Droid Sans Mono"/>
            </a:endParaRPr>
          </a:p>
        </p:txBody>
      </p:sp>
      <p:sp>
        <p:nvSpPr>
          <p:cNvPr id="76" name="Google Shape;76;g2b7a3dd6a4a_0_45"/>
          <p:cNvSpPr/>
          <p:nvPr/>
        </p:nvSpPr>
        <p:spPr>
          <a:xfrm>
            <a:off x="301800" y="877375"/>
            <a:ext cx="11577000" cy="4990200"/>
          </a:xfrm>
          <a:prstGeom prst="rect">
            <a:avLst/>
          </a:prstGeom>
          <a:solidFill>
            <a:srgbClr val="E6E6DE"/>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1400"/>
              <a:buFont typeface="Arial"/>
              <a:buNone/>
            </a:pPr>
            <a:r>
              <a:t/>
            </a:r>
            <a:endParaRPr b="0" i="0" sz="1400" u="none" cap="none" strike="noStrike">
              <a:solidFill>
                <a:schemeClr val="dk1"/>
              </a:solidFill>
              <a:latin typeface="Oi"/>
              <a:ea typeface="Oi"/>
              <a:cs typeface="Oi"/>
              <a:sym typeface="Oi"/>
            </a:endParaRPr>
          </a:p>
        </p:txBody>
      </p:sp>
      <p:sp>
        <p:nvSpPr>
          <p:cNvPr id="77" name="Google Shape;77;g2b7a3dd6a4a_0_45"/>
          <p:cNvSpPr/>
          <p:nvPr/>
        </p:nvSpPr>
        <p:spPr>
          <a:xfrm>
            <a:off x="6098400" y="5867525"/>
            <a:ext cx="5780400" cy="6276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i="0" lang="de-DE" sz="1400" u="none" cap="none" strike="noStrike">
                <a:solidFill>
                  <a:srgbClr val="3A3838"/>
                </a:solidFill>
                <a:latin typeface="Droid Sans Mono"/>
                <a:ea typeface="Droid Sans Mono"/>
                <a:cs typeface="Droid Sans Mono"/>
                <a:sym typeface="Droid Sans Mono"/>
              </a:rPr>
              <a:t>MAKING SENSE OF THE FUTURE</a:t>
            </a:r>
            <a:endParaRPr i="0" sz="1400" u="none" cap="none" strike="noStrike">
              <a:solidFill>
                <a:srgbClr val="3A3838"/>
              </a:solidFill>
              <a:latin typeface="Droid Sans Mono"/>
              <a:ea typeface="Droid Sans Mono"/>
              <a:cs typeface="Droid Sans Mono"/>
              <a:sym typeface="Droid Sans Mono"/>
            </a:endParaRPr>
          </a:p>
        </p:txBody>
      </p:sp>
      <p:sp>
        <p:nvSpPr>
          <p:cNvPr id="78" name="Google Shape;78;g2b7a3dd6a4a_0_45"/>
          <p:cNvSpPr/>
          <p:nvPr/>
        </p:nvSpPr>
        <p:spPr>
          <a:xfrm>
            <a:off x="301800" y="5867525"/>
            <a:ext cx="5796600" cy="6276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i="0" lang="de-DE" sz="1400" u="none" cap="none" strike="noStrike">
                <a:solidFill>
                  <a:schemeClr val="dk1"/>
                </a:solidFill>
                <a:latin typeface="Droid Sans Mono"/>
                <a:ea typeface="Droid Sans Mono"/>
                <a:cs typeface="Droid Sans Mono"/>
                <a:sym typeface="Droid Sans Mono"/>
              </a:rPr>
              <a:t>Agenda</a:t>
            </a:r>
            <a:endParaRPr i="0" sz="1400" u="none" cap="none" strike="noStrike">
              <a:solidFill>
                <a:schemeClr val="dk1"/>
              </a:solidFill>
              <a:latin typeface="Droid Sans Mono"/>
              <a:ea typeface="Droid Sans Mono"/>
              <a:cs typeface="Droid Sans Mono"/>
              <a:sym typeface="Droid Sans Mono"/>
            </a:endParaRPr>
          </a:p>
        </p:txBody>
      </p:sp>
      <p:sp>
        <p:nvSpPr>
          <p:cNvPr id="79" name="Google Shape;79;g2b7a3dd6a4a_0_45"/>
          <p:cNvSpPr txBox="1"/>
          <p:nvPr/>
        </p:nvSpPr>
        <p:spPr>
          <a:xfrm>
            <a:off x="843000" y="1621950"/>
            <a:ext cx="10494600" cy="3614100"/>
          </a:xfrm>
          <a:prstGeom prst="rect">
            <a:avLst/>
          </a:prstGeom>
          <a:noFill/>
          <a:ln>
            <a:noFill/>
          </a:ln>
        </p:spPr>
        <p:txBody>
          <a:bodyPr anchorCtr="0" anchor="t" bIns="91425" lIns="91425" spcFirstLastPara="1" rIns="91425" wrap="square" tIns="91425">
            <a:spAutoFit/>
          </a:bodyPr>
          <a:lstStyle/>
          <a:p>
            <a:pPr indent="-488950" lvl="0" marL="514350" marR="0" rtl="0" algn="l">
              <a:lnSpc>
                <a:spcPct val="90000"/>
              </a:lnSpc>
              <a:spcBef>
                <a:spcPts val="0"/>
              </a:spcBef>
              <a:spcAft>
                <a:spcPts val="0"/>
              </a:spcAft>
              <a:buClr>
                <a:srgbClr val="3A3838"/>
              </a:buClr>
              <a:buSzPts val="2400"/>
              <a:buFont typeface="Arial"/>
              <a:buAutoNum type="arabicPlain"/>
            </a:pPr>
            <a:r>
              <a:rPr lang="de-DE" sz="2400">
                <a:solidFill>
                  <a:srgbClr val="3A3838"/>
                </a:solidFill>
                <a:latin typeface="PT Sans"/>
                <a:ea typeface="PT Sans"/>
                <a:cs typeface="PT Sans"/>
                <a:sym typeface="PT Sans"/>
              </a:rPr>
              <a:t>All together</a:t>
            </a:r>
            <a:r>
              <a:rPr b="0" i="0" lang="de-DE" sz="2400" u="none" cap="none" strike="noStrike">
                <a:solidFill>
                  <a:srgbClr val="3A3838"/>
                </a:solidFill>
                <a:latin typeface="PT Sans"/>
                <a:ea typeface="PT Sans"/>
                <a:cs typeface="PT Sans"/>
                <a:sym typeface="PT Sans"/>
              </a:rPr>
              <a:t>: </a:t>
            </a:r>
            <a:r>
              <a:rPr lang="de-DE" sz="2400">
                <a:solidFill>
                  <a:srgbClr val="3A3838"/>
                </a:solidFill>
                <a:latin typeface="PT Sans"/>
                <a:ea typeface="PT Sans"/>
                <a:cs typeface="PT Sans"/>
                <a:sym typeface="PT Sans"/>
              </a:rPr>
              <a:t>“</a:t>
            </a:r>
            <a:r>
              <a:rPr lang="de-DE" sz="2400">
                <a:solidFill>
                  <a:srgbClr val="3488AB"/>
                </a:solidFill>
                <a:latin typeface="PT Sans"/>
                <a:ea typeface="PT Sans"/>
                <a:cs typeface="PT Sans"/>
                <a:sym typeface="PT Sans"/>
              </a:rPr>
              <a:t>Answer by moving</a:t>
            </a:r>
            <a:r>
              <a:rPr b="0" i="0" lang="de-DE" sz="2400" u="none" cap="none" strike="noStrike">
                <a:solidFill>
                  <a:srgbClr val="3A3838"/>
                </a:solidFill>
                <a:latin typeface="PT Sans"/>
                <a:ea typeface="PT Sans"/>
                <a:cs typeface="PT Sans"/>
                <a:sym typeface="PT Sans"/>
              </a:rPr>
              <a:t>“ (20 </a:t>
            </a:r>
            <a:r>
              <a:rPr lang="de-DE" sz="2400">
                <a:solidFill>
                  <a:srgbClr val="3A3838"/>
                </a:solidFill>
                <a:latin typeface="PT Sans"/>
                <a:ea typeface="PT Sans"/>
                <a:cs typeface="PT Sans"/>
                <a:sym typeface="PT Sans"/>
              </a:rPr>
              <a:t>minutes</a:t>
            </a:r>
            <a:r>
              <a:rPr b="0" i="0" lang="de-DE" sz="2400" u="none" cap="none" strike="noStrike">
                <a:solidFill>
                  <a:srgbClr val="3A3838"/>
                </a:solidFill>
                <a:latin typeface="PT Sans"/>
                <a:ea typeface="PT Sans"/>
                <a:cs typeface="PT Sans"/>
                <a:sym typeface="PT Sans"/>
              </a:rPr>
              <a:t>)</a:t>
            </a:r>
            <a:endParaRPr b="0" i="0" sz="2400" u="none" cap="none" strike="noStrike">
              <a:solidFill>
                <a:schemeClr val="dk1"/>
              </a:solidFill>
              <a:latin typeface="Calibri"/>
              <a:ea typeface="Calibri"/>
              <a:cs typeface="Calibri"/>
              <a:sym typeface="Calibri"/>
            </a:endParaRPr>
          </a:p>
          <a:p>
            <a:pPr indent="-488950" lvl="0" marL="514350" marR="0" rtl="0" algn="l">
              <a:lnSpc>
                <a:spcPct val="90000"/>
              </a:lnSpc>
              <a:spcBef>
                <a:spcPts val="1000"/>
              </a:spcBef>
              <a:spcAft>
                <a:spcPts val="0"/>
              </a:spcAft>
              <a:buClr>
                <a:srgbClr val="3A3838"/>
              </a:buClr>
              <a:buSzPts val="2400"/>
              <a:buFont typeface="Arial"/>
              <a:buAutoNum type="arabicPlain"/>
            </a:pPr>
            <a:r>
              <a:rPr lang="de-DE" sz="2400">
                <a:solidFill>
                  <a:srgbClr val="3A3838"/>
                </a:solidFill>
                <a:latin typeface="PT Sans"/>
                <a:ea typeface="PT Sans"/>
                <a:cs typeface="PT Sans"/>
                <a:sym typeface="PT Sans"/>
              </a:rPr>
              <a:t>“</a:t>
            </a:r>
            <a:r>
              <a:rPr b="0" i="0" lang="de-DE" sz="2400" u="none" cap="none" strike="noStrike">
                <a:solidFill>
                  <a:srgbClr val="3A3838"/>
                </a:solidFill>
                <a:latin typeface="PT Sans"/>
                <a:ea typeface="PT Sans"/>
                <a:cs typeface="PT Sans"/>
                <a:sym typeface="PT Sans"/>
              </a:rPr>
              <a:t>Megatrend“ – </a:t>
            </a:r>
            <a:r>
              <a:rPr lang="de-DE" sz="2400">
                <a:solidFill>
                  <a:srgbClr val="3A3838"/>
                </a:solidFill>
                <a:latin typeface="PT Sans"/>
                <a:ea typeface="PT Sans"/>
                <a:cs typeface="PT Sans"/>
                <a:sym typeface="PT Sans"/>
              </a:rPr>
              <a:t>What’s that</a:t>
            </a:r>
            <a:r>
              <a:rPr b="0" i="0" lang="de-DE" sz="2400" u="none" cap="none" strike="noStrike">
                <a:solidFill>
                  <a:srgbClr val="3A3838"/>
                </a:solidFill>
                <a:latin typeface="PT Sans"/>
                <a:ea typeface="PT Sans"/>
                <a:cs typeface="PT Sans"/>
                <a:sym typeface="PT Sans"/>
              </a:rPr>
              <a:t>? (15 </a:t>
            </a:r>
            <a:r>
              <a:rPr lang="de-DE" sz="2400">
                <a:solidFill>
                  <a:srgbClr val="3A3838"/>
                </a:solidFill>
                <a:latin typeface="PT Sans"/>
                <a:ea typeface="PT Sans"/>
                <a:cs typeface="PT Sans"/>
                <a:sym typeface="PT Sans"/>
              </a:rPr>
              <a:t>minutes</a:t>
            </a:r>
            <a:r>
              <a:rPr b="0" i="0" lang="de-DE" sz="2400" u="none" cap="none" strike="noStrike">
                <a:solidFill>
                  <a:srgbClr val="3A3838"/>
                </a:solidFill>
                <a:latin typeface="PT Sans"/>
                <a:ea typeface="PT Sans"/>
                <a:cs typeface="PT Sans"/>
                <a:sym typeface="PT Sans"/>
              </a:rPr>
              <a:t>)</a:t>
            </a:r>
            <a:endParaRPr b="0" i="0" sz="2400" u="none" cap="none" strike="noStrike">
              <a:solidFill>
                <a:schemeClr val="dk1"/>
              </a:solidFill>
              <a:latin typeface="Calibri"/>
              <a:ea typeface="Calibri"/>
              <a:cs typeface="Calibri"/>
              <a:sym typeface="Calibri"/>
            </a:endParaRPr>
          </a:p>
          <a:p>
            <a:pPr indent="-488950" lvl="0" marL="514350" marR="0" rtl="0" algn="l">
              <a:lnSpc>
                <a:spcPct val="90000"/>
              </a:lnSpc>
              <a:spcBef>
                <a:spcPts val="1000"/>
              </a:spcBef>
              <a:spcAft>
                <a:spcPts val="0"/>
              </a:spcAft>
              <a:buClr>
                <a:srgbClr val="3A3838"/>
              </a:buClr>
              <a:buSzPts val="2400"/>
              <a:buFont typeface="Arial"/>
              <a:buAutoNum type="arabicPlain"/>
            </a:pPr>
            <a:r>
              <a:rPr lang="de-DE" sz="2400">
                <a:solidFill>
                  <a:srgbClr val="3A3838"/>
                </a:solidFill>
                <a:latin typeface="PT Sans"/>
                <a:ea typeface="PT Sans"/>
                <a:cs typeface="PT Sans"/>
                <a:sym typeface="PT Sans"/>
              </a:rPr>
              <a:t>Explore</a:t>
            </a:r>
            <a:r>
              <a:rPr b="0" i="0" lang="de-DE" sz="2400" u="none" cap="none" strike="noStrike">
                <a:solidFill>
                  <a:srgbClr val="3A3838"/>
                </a:solidFill>
                <a:latin typeface="PT Sans"/>
                <a:ea typeface="PT Sans"/>
                <a:cs typeface="PT Sans"/>
                <a:sym typeface="PT Sans"/>
              </a:rPr>
              <a:t> </a:t>
            </a:r>
            <a:r>
              <a:rPr lang="de-DE" sz="2400">
                <a:solidFill>
                  <a:srgbClr val="3A3838"/>
                </a:solidFill>
                <a:latin typeface="PT Sans"/>
                <a:ea typeface="PT Sans"/>
                <a:cs typeface="PT Sans"/>
                <a:sym typeface="PT Sans"/>
              </a:rPr>
              <a:t>“</a:t>
            </a:r>
            <a:r>
              <a:rPr lang="de-DE" sz="2400">
                <a:solidFill>
                  <a:srgbClr val="3488AB"/>
                </a:solidFill>
                <a:latin typeface="PT Sans"/>
                <a:ea typeface="PT Sans"/>
                <a:cs typeface="PT Sans"/>
                <a:sym typeface="PT Sans"/>
              </a:rPr>
              <a:t>Signals of change</a:t>
            </a:r>
            <a:r>
              <a:rPr b="0" i="0" lang="de-DE" sz="2400" u="none" cap="none" strike="noStrike">
                <a:solidFill>
                  <a:srgbClr val="3A3838"/>
                </a:solidFill>
                <a:latin typeface="PT Sans"/>
                <a:ea typeface="PT Sans"/>
                <a:cs typeface="PT Sans"/>
                <a:sym typeface="PT Sans"/>
              </a:rPr>
              <a:t>“ (3 x 10 </a:t>
            </a:r>
            <a:r>
              <a:rPr lang="de-DE" sz="2400">
                <a:solidFill>
                  <a:srgbClr val="3A3838"/>
                </a:solidFill>
                <a:latin typeface="PT Sans"/>
                <a:ea typeface="PT Sans"/>
                <a:cs typeface="PT Sans"/>
                <a:sym typeface="PT Sans"/>
              </a:rPr>
              <a:t>minutes</a:t>
            </a:r>
            <a:r>
              <a:rPr b="0" i="0" lang="de-DE" sz="2400" u="none" cap="none" strike="noStrike">
                <a:solidFill>
                  <a:srgbClr val="3A3838"/>
                </a:solidFill>
                <a:latin typeface="PT Sans"/>
                <a:ea typeface="PT Sans"/>
                <a:cs typeface="PT Sans"/>
                <a:sym typeface="PT Sans"/>
              </a:rPr>
              <a:t>)</a:t>
            </a:r>
            <a:endParaRPr b="0" i="0" sz="2400" u="none" cap="none" strike="noStrike">
              <a:solidFill>
                <a:schemeClr val="dk1"/>
              </a:solidFill>
              <a:latin typeface="Calibri"/>
              <a:ea typeface="Calibri"/>
              <a:cs typeface="Calibri"/>
              <a:sym typeface="Calibri"/>
            </a:endParaRPr>
          </a:p>
          <a:p>
            <a:pPr indent="-336550" lvl="0" marL="514350" marR="0" rtl="0" algn="l">
              <a:lnSpc>
                <a:spcPct val="90000"/>
              </a:lnSpc>
              <a:spcBef>
                <a:spcPts val="1000"/>
              </a:spcBef>
              <a:spcAft>
                <a:spcPts val="0"/>
              </a:spcAft>
              <a:buClr>
                <a:schemeClr val="dk1"/>
              </a:buClr>
              <a:buSzPts val="2800"/>
              <a:buFont typeface="Arial"/>
              <a:buNone/>
            </a:pPr>
            <a:r>
              <a:t/>
            </a:r>
            <a:endParaRPr b="0" i="0" sz="2400" u="none" cap="none" strike="noStrike">
              <a:solidFill>
                <a:srgbClr val="3A3838"/>
              </a:solidFill>
              <a:latin typeface="PT Sans"/>
              <a:ea typeface="PT Sans"/>
              <a:cs typeface="PT Sans"/>
              <a:sym typeface="PT Sans"/>
            </a:endParaRPr>
          </a:p>
          <a:p>
            <a:pPr indent="0" lvl="0" marL="0" marR="0" rtl="0" algn="ctr">
              <a:lnSpc>
                <a:spcPct val="90000"/>
              </a:lnSpc>
              <a:spcBef>
                <a:spcPts val="1000"/>
              </a:spcBef>
              <a:spcAft>
                <a:spcPts val="0"/>
              </a:spcAft>
              <a:buClr>
                <a:srgbClr val="3A3838"/>
              </a:buClr>
              <a:buSzPts val="2800"/>
              <a:buFont typeface="Arial"/>
              <a:buNone/>
            </a:pPr>
            <a:r>
              <a:rPr lang="de-DE" sz="2400">
                <a:solidFill>
                  <a:srgbClr val="3A3838"/>
                </a:solidFill>
                <a:latin typeface="PT Sans"/>
                <a:ea typeface="PT Sans"/>
                <a:cs typeface="PT Sans"/>
                <a:sym typeface="PT Sans"/>
              </a:rPr>
              <a:t>B R E A K</a:t>
            </a:r>
            <a:br>
              <a:rPr b="0" i="0" lang="de-DE" sz="2400" u="none" cap="none" strike="noStrike">
                <a:solidFill>
                  <a:schemeClr val="dk1"/>
                </a:solidFill>
                <a:latin typeface="PT Sans"/>
                <a:ea typeface="PT Sans"/>
                <a:cs typeface="PT Sans"/>
                <a:sym typeface="PT Sans"/>
              </a:rPr>
            </a:br>
            <a:endParaRPr b="0" i="0" sz="2400" u="none" cap="none" strike="noStrike">
              <a:solidFill>
                <a:schemeClr val="dk1"/>
              </a:solidFill>
              <a:latin typeface="PT Sans"/>
              <a:ea typeface="PT Sans"/>
              <a:cs typeface="PT Sans"/>
              <a:sym typeface="PT Sans"/>
            </a:endParaRPr>
          </a:p>
          <a:p>
            <a:pPr indent="-488950" lvl="0" marL="514350" marR="0" rtl="0" algn="l">
              <a:lnSpc>
                <a:spcPct val="90000"/>
              </a:lnSpc>
              <a:spcBef>
                <a:spcPts val="1000"/>
              </a:spcBef>
              <a:spcAft>
                <a:spcPts val="0"/>
              </a:spcAft>
              <a:buClr>
                <a:srgbClr val="3A3838"/>
              </a:buClr>
              <a:buSzPts val="2400"/>
              <a:buFont typeface="Arial"/>
              <a:buAutoNum type="arabicPlain" startAt="4"/>
            </a:pPr>
            <a:r>
              <a:rPr lang="de-DE" sz="2400">
                <a:solidFill>
                  <a:srgbClr val="3A3838"/>
                </a:solidFill>
                <a:latin typeface="PT Sans"/>
                <a:ea typeface="PT Sans"/>
                <a:cs typeface="PT Sans"/>
                <a:sym typeface="PT Sans"/>
              </a:rPr>
              <a:t>All together</a:t>
            </a:r>
            <a:r>
              <a:rPr b="0" i="0" lang="de-DE" sz="2400" u="none" cap="none" strike="noStrike">
                <a:solidFill>
                  <a:srgbClr val="3A3838"/>
                </a:solidFill>
                <a:latin typeface="PT Sans"/>
                <a:ea typeface="PT Sans"/>
                <a:cs typeface="PT Sans"/>
                <a:sym typeface="PT Sans"/>
              </a:rPr>
              <a:t>: </a:t>
            </a:r>
            <a:r>
              <a:rPr lang="de-DE" sz="2400">
                <a:solidFill>
                  <a:srgbClr val="3A3838"/>
                </a:solidFill>
                <a:latin typeface="PT Sans"/>
                <a:ea typeface="PT Sans"/>
                <a:cs typeface="PT Sans"/>
                <a:sym typeface="PT Sans"/>
              </a:rPr>
              <a:t>“</a:t>
            </a:r>
            <a:r>
              <a:rPr lang="de-DE" sz="2400">
                <a:solidFill>
                  <a:srgbClr val="3488AB"/>
                </a:solidFill>
                <a:latin typeface="PT Sans"/>
                <a:ea typeface="PT Sans"/>
                <a:cs typeface="PT Sans"/>
                <a:sym typeface="PT Sans"/>
              </a:rPr>
              <a:t>Newspaper from 2040</a:t>
            </a:r>
            <a:r>
              <a:rPr b="0" i="0" lang="de-DE" sz="2400" u="none" cap="none" strike="noStrike">
                <a:solidFill>
                  <a:srgbClr val="3A3838"/>
                </a:solidFill>
                <a:latin typeface="PT Sans"/>
                <a:ea typeface="PT Sans"/>
                <a:cs typeface="PT Sans"/>
                <a:sym typeface="PT Sans"/>
              </a:rPr>
              <a:t>“ (1</a:t>
            </a:r>
            <a:r>
              <a:rPr lang="de-DE" sz="2400">
                <a:solidFill>
                  <a:srgbClr val="3A3838"/>
                </a:solidFill>
                <a:latin typeface="PT Sans"/>
                <a:ea typeface="PT Sans"/>
                <a:cs typeface="PT Sans"/>
                <a:sym typeface="PT Sans"/>
              </a:rPr>
              <a:t>.</a:t>
            </a:r>
            <a:r>
              <a:rPr b="0" i="0" lang="de-DE" sz="2400" u="none" cap="none" strike="noStrike">
                <a:solidFill>
                  <a:srgbClr val="3A3838"/>
                </a:solidFill>
                <a:latin typeface="PT Sans"/>
                <a:ea typeface="PT Sans"/>
                <a:cs typeface="PT Sans"/>
                <a:sym typeface="PT Sans"/>
              </a:rPr>
              <a:t>5 </a:t>
            </a:r>
            <a:r>
              <a:rPr lang="de-DE" sz="2400">
                <a:solidFill>
                  <a:srgbClr val="3A3838"/>
                </a:solidFill>
                <a:latin typeface="PT Sans"/>
                <a:ea typeface="PT Sans"/>
                <a:cs typeface="PT Sans"/>
                <a:sym typeface="PT Sans"/>
              </a:rPr>
              <a:t>hours</a:t>
            </a:r>
            <a:r>
              <a:rPr b="0" i="0" lang="de-DE" sz="2400" u="none" cap="none" strike="noStrike">
                <a:solidFill>
                  <a:srgbClr val="3A3838"/>
                </a:solidFill>
                <a:latin typeface="PT Sans"/>
                <a:ea typeface="PT Sans"/>
                <a:cs typeface="PT Sans"/>
                <a:sym typeface="PT Sans"/>
              </a:rPr>
              <a:t>)</a:t>
            </a:r>
            <a:endParaRPr b="0" i="0" sz="2400" u="none" cap="none" strike="noStrike">
              <a:solidFill>
                <a:schemeClr val="dk1"/>
              </a:solidFill>
              <a:latin typeface="Calibri"/>
              <a:ea typeface="Calibri"/>
              <a:cs typeface="Calibri"/>
              <a:sym typeface="Calibri"/>
            </a:endParaRPr>
          </a:p>
          <a:p>
            <a:pPr indent="-488950" lvl="0" marL="514350" marR="0" rtl="0" algn="l">
              <a:lnSpc>
                <a:spcPct val="90000"/>
              </a:lnSpc>
              <a:spcBef>
                <a:spcPts val="1000"/>
              </a:spcBef>
              <a:spcAft>
                <a:spcPts val="0"/>
              </a:spcAft>
              <a:buClr>
                <a:srgbClr val="3A3838"/>
              </a:buClr>
              <a:buSzPts val="2400"/>
              <a:buFont typeface="Arial"/>
              <a:buAutoNum type="arabicPlain" startAt="4"/>
            </a:pPr>
            <a:r>
              <a:rPr lang="de-DE" sz="2400">
                <a:solidFill>
                  <a:srgbClr val="3A3838"/>
                </a:solidFill>
                <a:latin typeface="PT Sans"/>
                <a:ea typeface="PT Sans"/>
                <a:cs typeface="PT Sans"/>
                <a:sym typeface="PT Sans"/>
              </a:rPr>
              <a:t>Reflection</a:t>
            </a:r>
            <a:r>
              <a:rPr b="0" i="0" lang="de-DE" sz="2400" u="none" cap="none" strike="noStrike">
                <a:solidFill>
                  <a:srgbClr val="3A3838"/>
                </a:solidFill>
                <a:latin typeface="PT Sans"/>
                <a:ea typeface="PT Sans"/>
                <a:cs typeface="PT Sans"/>
                <a:sym typeface="PT Sans"/>
              </a:rPr>
              <a:t> (15 </a:t>
            </a:r>
            <a:r>
              <a:rPr lang="de-DE" sz="2400">
                <a:solidFill>
                  <a:srgbClr val="3A3838"/>
                </a:solidFill>
                <a:latin typeface="PT Sans"/>
                <a:ea typeface="PT Sans"/>
                <a:cs typeface="PT Sans"/>
                <a:sym typeface="PT Sans"/>
              </a:rPr>
              <a:t>m</a:t>
            </a:r>
            <a:r>
              <a:rPr b="0" i="0" lang="de-DE" sz="2400" u="none" cap="none" strike="noStrike">
                <a:solidFill>
                  <a:srgbClr val="3A3838"/>
                </a:solidFill>
                <a:latin typeface="PT Sans"/>
                <a:ea typeface="PT Sans"/>
                <a:cs typeface="PT Sans"/>
                <a:sym typeface="PT Sans"/>
              </a:rPr>
              <a:t>inute</a:t>
            </a:r>
            <a:r>
              <a:rPr lang="de-DE" sz="2400">
                <a:solidFill>
                  <a:srgbClr val="3A3838"/>
                </a:solidFill>
                <a:latin typeface="PT Sans"/>
                <a:ea typeface="PT Sans"/>
                <a:cs typeface="PT Sans"/>
                <a:sym typeface="PT Sans"/>
              </a:rPr>
              <a:t>s</a:t>
            </a:r>
            <a:r>
              <a:rPr b="0" i="0" lang="de-DE" sz="2400" u="none" cap="none" strike="noStrike">
                <a:solidFill>
                  <a:srgbClr val="3A3838"/>
                </a:solidFill>
                <a:latin typeface="PT Sans"/>
                <a:ea typeface="PT Sans"/>
                <a:cs typeface="PT Sans"/>
                <a:sym typeface="PT Sans"/>
              </a:rPr>
              <a:t>)</a:t>
            </a:r>
            <a:endParaRPr b="0" i="0" sz="2100" u="none" cap="none" strike="noStrike">
              <a:solidFill>
                <a:srgbClr val="000000"/>
              </a:solidFill>
              <a:latin typeface="PT Sans"/>
              <a:ea typeface="PT Sans"/>
              <a:cs typeface="PT Sans"/>
              <a:sym typeface="PT Sans"/>
            </a:endParaRPr>
          </a:p>
        </p:txBody>
      </p:sp>
      <p:cxnSp>
        <p:nvCxnSpPr>
          <p:cNvPr id="80" name="Google Shape;80;g2b7a3dd6a4a_0_45"/>
          <p:cNvCxnSpPr/>
          <p:nvPr/>
        </p:nvCxnSpPr>
        <p:spPr>
          <a:xfrm>
            <a:off x="958625" y="3713400"/>
            <a:ext cx="4082100" cy="0"/>
          </a:xfrm>
          <a:prstGeom prst="straightConnector1">
            <a:avLst/>
          </a:prstGeom>
          <a:noFill/>
          <a:ln cap="flat" cmpd="sng" w="19050">
            <a:solidFill>
              <a:schemeClr val="dk2"/>
            </a:solidFill>
            <a:prstDash val="solid"/>
            <a:round/>
            <a:headEnd len="sm" w="sm" type="none"/>
            <a:tailEnd len="sm" w="sm" type="none"/>
          </a:ln>
        </p:spPr>
      </p:cxnSp>
      <p:cxnSp>
        <p:nvCxnSpPr>
          <p:cNvPr id="81" name="Google Shape;81;g2b7a3dd6a4a_0_45"/>
          <p:cNvCxnSpPr/>
          <p:nvPr/>
        </p:nvCxnSpPr>
        <p:spPr>
          <a:xfrm>
            <a:off x="7081850" y="3713400"/>
            <a:ext cx="4082100" cy="0"/>
          </a:xfrm>
          <a:prstGeom prst="straightConnector1">
            <a:avLst/>
          </a:prstGeom>
          <a:noFill/>
          <a:ln cap="flat" cmpd="sng" w="19050">
            <a:solidFill>
              <a:schemeClr val="dk2"/>
            </a:solidFill>
            <a:prstDash val="solid"/>
            <a:round/>
            <a:headEnd len="sm" w="sm" type="none"/>
            <a:tailEnd len="sm" w="sm" type="none"/>
          </a:ln>
        </p:spPr>
      </p:cxnSp>
      <p:sp>
        <p:nvSpPr>
          <p:cNvPr id="82" name="Google Shape;82;g2b7a3dd6a4a_0_45"/>
          <p:cNvSpPr txBox="1"/>
          <p:nvPr>
            <p:ph idx="12" type="sldNum"/>
          </p:nvPr>
        </p:nvSpPr>
        <p:spPr>
          <a:xfrm>
            <a:off x="301800" y="6495150"/>
            <a:ext cx="2743200" cy="3651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Arial"/>
              <a:buNone/>
            </a:pPr>
            <a:fld id="{00000000-1234-1234-1234-123412341234}" type="slidenum">
              <a:rPr lang="de-DE"/>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g2b7a3dd6a4a_0_60"/>
          <p:cNvSpPr/>
          <p:nvPr/>
        </p:nvSpPr>
        <p:spPr>
          <a:xfrm>
            <a:off x="301800" y="249750"/>
            <a:ext cx="11577000" cy="6245400"/>
          </a:xfrm>
          <a:prstGeom prst="rect">
            <a:avLst/>
          </a:prstGeom>
          <a:solidFill>
            <a:schemeClr val="lt1"/>
          </a:solid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89" name="Google Shape;89;g2b7a3dd6a4a_0_60"/>
          <p:cNvSpPr/>
          <p:nvPr/>
        </p:nvSpPr>
        <p:spPr>
          <a:xfrm>
            <a:off x="301800" y="249775"/>
            <a:ext cx="11577000" cy="6276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i="0" lang="de-DE" sz="1400" u="none" cap="none" strike="noStrike">
                <a:solidFill>
                  <a:schemeClr val="dk1"/>
                </a:solidFill>
                <a:latin typeface="Droid Sans Mono"/>
                <a:ea typeface="Droid Sans Mono"/>
                <a:cs typeface="Droid Sans Mono"/>
                <a:sym typeface="Droid Sans Mono"/>
              </a:rPr>
              <a:t>MAKING SENSE OF THE FUTURE</a:t>
            </a:r>
            <a:endParaRPr i="0" sz="1400" u="none" cap="none" strike="noStrike">
              <a:solidFill>
                <a:schemeClr val="dk1"/>
              </a:solidFill>
              <a:latin typeface="Droid Sans Mono"/>
              <a:ea typeface="Droid Sans Mono"/>
              <a:cs typeface="Droid Sans Mono"/>
              <a:sym typeface="Droid Sans Mono"/>
            </a:endParaRPr>
          </a:p>
        </p:txBody>
      </p:sp>
      <p:sp>
        <p:nvSpPr>
          <p:cNvPr id="90" name="Google Shape;90;g2b7a3dd6a4a_0_60"/>
          <p:cNvSpPr/>
          <p:nvPr/>
        </p:nvSpPr>
        <p:spPr>
          <a:xfrm>
            <a:off x="301800" y="6495150"/>
            <a:ext cx="11577000" cy="363000"/>
          </a:xfrm>
          <a:prstGeom prst="rect">
            <a:avLst/>
          </a:prstGeom>
          <a:noFill/>
          <a:ln>
            <a:noFill/>
          </a:ln>
        </p:spPr>
        <p:txBody>
          <a:bodyPr anchorCtr="0" anchor="ctr" bIns="91425" lIns="91425" spcFirstLastPara="1" rIns="91425" wrap="square" tIns="91425">
            <a:noAutofit/>
          </a:bodyPr>
          <a:lstStyle/>
          <a:p>
            <a:pPr indent="0" lvl="0" marL="0" marR="0" rtl="0" algn="r">
              <a:lnSpc>
                <a:spcPct val="100000"/>
              </a:lnSpc>
              <a:spcBef>
                <a:spcPts val="0"/>
              </a:spcBef>
              <a:spcAft>
                <a:spcPts val="0"/>
              </a:spcAft>
              <a:buClr>
                <a:srgbClr val="000000"/>
              </a:buClr>
              <a:buSzPts val="1000"/>
              <a:buFont typeface="Arial"/>
              <a:buNone/>
            </a:pPr>
            <a:r>
              <a:rPr b="0" i="0" lang="de-DE" sz="1000" u="none" cap="none" strike="noStrike">
                <a:solidFill>
                  <a:srgbClr val="3A3838"/>
                </a:solidFill>
                <a:latin typeface="PT Sans"/>
                <a:ea typeface="PT Sans"/>
                <a:cs typeface="PT Sans"/>
                <a:sym typeface="PT Sans"/>
              </a:rPr>
              <a:t>ALEXANDER VON HUMBOLDT INSTITUT FÜR INTERNET UND GESELLSCHAFT · hiig.de</a:t>
            </a:r>
            <a:endParaRPr b="0" i="0" sz="1000" u="none" cap="none" strike="noStrike">
              <a:solidFill>
                <a:schemeClr val="dk1"/>
              </a:solidFill>
              <a:latin typeface="PT Sans"/>
              <a:ea typeface="PT Sans"/>
              <a:cs typeface="PT Sans"/>
              <a:sym typeface="PT Sans"/>
            </a:endParaRPr>
          </a:p>
        </p:txBody>
      </p:sp>
      <p:sp>
        <p:nvSpPr>
          <p:cNvPr id="91" name="Google Shape;91;g2b7a3dd6a4a_0_60"/>
          <p:cNvSpPr/>
          <p:nvPr/>
        </p:nvSpPr>
        <p:spPr>
          <a:xfrm>
            <a:off x="6098400" y="5867525"/>
            <a:ext cx="5780400" cy="6276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i="0" lang="de-DE" sz="1400" u="none" cap="none" strike="noStrike">
                <a:solidFill>
                  <a:srgbClr val="3A3838"/>
                </a:solidFill>
                <a:latin typeface="Droid Sans Mono"/>
                <a:ea typeface="Droid Sans Mono"/>
                <a:cs typeface="Droid Sans Mono"/>
                <a:sym typeface="Droid Sans Mono"/>
              </a:rPr>
              <a:t>Creative Commons Attribution 4.0 Licence</a:t>
            </a:r>
            <a:endParaRPr i="0" sz="1400" u="none" cap="none" strike="noStrike">
              <a:solidFill>
                <a:schemeClr val="dk1"/>
              </a:solidFill>
              <a:latin typeface="Droid Sans Mono"/>
              <a:ea typeface="Droid Sans Mono"/>
              <a:cs typeface="Droid Sans Mono"/>
              <a:sym typeface="Droid Sans Mono"/>
            </a:endParaRPr>
          </a:p>
        </p:txBody>
      </p:sp>
      <p:sp>
        <p:nvSpPr>
          <p:cNvPr id="92" name="Google Shape;92;g2b7a3dd6a4a_0_60"/>
          <p:cNvSpPr/>
          <p:nvPr/>
        </p:nvSpPr>
        <p:spPr>
          <a:xfrm>
            <a:off x="301800" y="5867525"/>
            <a:ext cx="5796600" cy="6276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i="0" lang="de-DE" sz="1400" u="none" cap="none" strike="noStrike">
                <a:solidFill>
                  <a:schemeClr val="dk1"/>
                </a:solidFill>
                <a:latin typeface="Droid Sans Mono"/>
                <a:ea typeface="Droid Sans Mono"/>
                <a:cs typeface="Droid Sans Mono"/>
                <a:sym typeface="Droid Sans Mono"/>
              </a:rPr>
              <a:t>20 </a:t>
            </a:r>
            <a:r>
              <a:rPr lang="de-DE">
                <a:solidFill>
                  <a:schemeClr val="dk1"/>
                </a:solidFill>
                <a:latin typeface="Droid Sans Mono"/>
                <a:ea typeface="Droid Sans Mono"/>
                <a:cs typeface="Droid Sans Mono"/>
                <a:sym typeface="Droid Sans Mono"/>
              </a:rPr>
              <a:t>m</a:t>
            </a:r>
            <a:r>
              <a:rPr i="0" lang="de-DE" sz="1400" u="none" cap="none" strike="noStrike">
                <a:solidFill>
                  <a:schemeClr val="dk1"/>
                </a:solidFill>
                <a:latin typeface="Droid Sans Mono"/>
                <a:ea typeface="Droid Sans Mono"/>
                <a:cs typeface="Droid Sans Mono"/>
                <a:sym typeface="Droid Sans Mono"/>
              </a:rPr>
              <a:t>inute</a:t>
            </a:r>
            <a:r>
              <a:rPr lang="de-DE">
                <a:solidFill>
                  <a:schemeClr val="dk1"/>
                </a:solidFill>
                <a:latin typeface="Droid Sans Mono"/>
                <a:ea typeface="Droid Sans Mono"/>
                <a:cs typeface="Droid Sans Mono"/>
                <a:sym typeface="Droid Sans Mono"/>
              </a:rPr>
              <a:t>s</a:t>
            </a:r>
            <a:endParaRPr i="0" sz="1400" u="none" cap="none" strike="noStrike">
              <a:solidFill>
                <a:schemeClr val="dk1"/>
              </a:solidFill>
              <a:latin typeface="Droid Sans Mono"/>
              <a:ea typeface="Droid Sans Mono"/>
              <a:cs typeface="Droid Sans Mono"/>
              <a:sym typeface="Droid Sans Mono"/>
            </a:endParaRPr>
          </a:p>
        </p:txBody>
      </p:sp>
      <p:sp>
        <p:nvSpPr>
          <p:cNvPr id="93" name="Google Shape;93;g2b7a3dd6a4a_0_60"/>
          <p:cNvSpPr/>
          <p:nvPr/>
        </p:nvSpPr>
        <p:spPr>
          <a:xfrm>
            <a:off x="301800" y="877350"/>
            <a:ext cx="5796600" cy="4990200"/>
          </a:xfrm>
          <a:prstGeom prst="rect">
            <a:avLst/>
          </a:prstGeom>
          <a:no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3A3838"/>
              </a:buClr>
              <a:buSzPts val="3800"/>
              <a:buFont typeface="PT Sans"/>
              <a:buNone/>
            </a:pPr>
            <a:r>
              <a:rPr b="1" lang="de-DE" sz="4400">
                <a:solidFill>
                  <a:srgbClr val="3A3838"/>
                </a:solidFill>
                <a:latin typeface="Droid Sans Mono"/>
                <a:ea typeface="Droid Sans Mono"/>
                <a:cs typeface="Droid Sans Mono"/>
                <a:sym typeface="Droid Sans Mono"/>
              </a:rPr>
              <a:t>Answer by</a:t>
            </a:r>
            <a:br>
              <a:rPr b="1" lang="de-DE" sz="4400">
                <a:solidFill>
                  <a:srgbClr val="3A3838"/>
                </a:solidFill>
                <a:latin typeface="Droid Sans Mono"/>
                <a:ea typeface="Droid Sans Mono"/>
                <a:cs typeface="Droid Sans Mono"/>
                <a:sym typeface="Droid Sans Mono"/>
              </a:rPr>
            </a:br>
            <a:r>
              <a:rPr b="1" lang="de-DE" sz="4400">
                <a:solidFill>
                  <a:srgbClr val="3A3838"/>
                </a:solidFill>
                <a:latin typeface="Droid Sans Mono"/>
                <a:ea typeface="Droid Sans Mono"/>
                <a:cs typeface="Droid Sans Mono"/>
                <a:sym typeface="Droid Sans Mono"/>
              </a:rPr>
              <a:t> moving</a:t>
            </a:r>
            <a:endParaRPr i="0" sz="4000" u="none" cap="none" strike="noStrike">
              <a:solidFill>
                <a:srgbClr val="3A3838"/>
              </a:solidFill>
              <a:latin typeface="Droid Sans Mono"/>
              <a:ea typeface="Droid Sans Mono"/>
              <a:cs typeface="Droid Sans Mono"/>
              <a:sym typeface="Droid Sans Mono"/>
            </a:endParaRPr>
          </a:p>
          <a:p>
            <a:pPr indent="0" lvl="0" marL="0" marR="0" rtl="0" algn="ctr">
              <a:lnSpc>
                <a:spcPct val="130000"/>
              </a:lnSpc>
              <a:spcBef>
                <a:spcPts val="2000"/>
              </a:spcBef>
              <a:spcAft>
                <a:spcPts val="0"/>
              </a:spcAft>
              <a:buClr>
                <a:srgbClr val="000000"/>
              </a:buClr>
              <a:buSzPts val="2400"/>
              <a:buFont typeface="Arial"/>
              <a:buNone/>
            </a:pPr>
            <a:r>
              <a:rPr lang="de-DE" sz="2400">
                <a:solidFill>
                  <a:schemeClr val="dk1"/>
                </a:solidFill>
                <a:latin typeface="Droid Sans Mono"/>
                <a:ea typeface="Droid Sans Mono"/>
                <a:cs typeface="Droid Sans Mono"/>
                <a:sym typeface="Droid Sans Mono"/>
              </a:rPr>
              <a:t>Show your stance and impact towards digital futures!</a:t>
            </a:r>
            <a:endParaRPr i="0" sz="2400" u="none" cap="none" strike="noStrike">
              <a:solidFill>
                <a:schemeClr val="dk1"/>
              </a:solidFill>
              <a:latin typeface="Droid Sans Mono"/>
              <a:ea typeface="Droid Sans Mono"/>
              <a:cs typeface="Droid Sans Mono"/>
              <a:sym typeface="Droid Sans Mono"/>
            </a:endParaRPr>
          </a:p>
        </p:txBody>
      </p:sp>
      <p:sp>
        <p:nvSpPr>
          <p:cNvPr id="94" name="Google Shape;94;g2b7a3dd6a4a_0_60"/>
          <p:cNvSpPr/>
          <p:nvPr/>
        </p:nvSpPr>
        <p:spPr>
          <a:xfrm>
            <a:off x="6098400" y="877350"/>
            <a:ext cx="5780400" cy="4990200"/>
          </a:xfrm>
          <a:prstGeom prst="rect">
            <a:avLst/>
          </a:prstGeom>
          <a:solidFill>
            <a:srgbClr val="CAE6F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1400"/>
              <a:buFont typeface="Arial"/>
              <a:buNone/>
            </a:pPr>
            <a:r>
              <a:t/>
            </a:r>
            <a:endParaRPr b="0" i="0" sz="1400" u="none" cap="none" strike="noStrike">
              <a:solidFill>
                <a:schemeClr val="dk1"/>
              </a:solidFill>
              <a:latin typeface="Oi"/>
              <a:ea typeface="Oi"/>
              <a:cs typeface="Oi"/>
              <a:sym typeface="Oi"/>
            </a:endParaRPr>
          </a:p>
        </p:txBody>
      </p:sp>
      <p:sp>
        <p:nvSpPr>
          <p:cNvPr id="95" name="Google Shape;95;g2b7a3dd6a4a_0_60"/>
          <p:cNvSpPr txBox="1"/>
          <p:nvPr>
            <p:ph idx="12" type="sldNum"/>
          </p:nvPr>
        </p:nvSpPr>
        <p:spPr>
          <a:xfrm>
            <a:off x="301800" y="6495150"/>
            <a:ext cx="2743200" cy="3651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Arial"/>
              <a:buNone/>
            </a:pPr>
            <a:fld id="{00000000-1234-1234-1234-123412341234}" type="slidenum">
              <a:rPr lang="de-DE"/>
              <a:t>‹#›</a:t>
            </a:fld>
            <a:endParaRPr/>
          </a:p>
        </p:txBody>
      </p:sp>
      <p:pic>
        <p:nvPicPr>
          <p:cNvPr id="96" name="Google Shape;96;g2b7a3dd6a4a_0_60"/>
          <p:cNvPicPr preferRelativeResize="0"/>
          <p:nvPr/>
        </p:nvPicPr>
        <p:blipFill>
          <a:blip r:embed="rId3">
            <a:alphaModFix/>
          </a:blip>
          <a:stretch>
            <a:fillRect/>
          </a:stretch>
        </p:blipFill>
        <p:spPr>
          <a:xfrm>
            <a:off x="6493500" y="877350"/>
            <a:ext cx="4990200" cy="49902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g2b7a3dd6a4a_0_75"/>
          <p:cNvSpPr/>
          <p:nvPr/>
        </p:nvSpPr>
        <p:spPr>
          <a:xfrm>
            <a:off x="301800" y="249775"/>
            <a:ext cx="11577000" cy="627600"/>
          </a:xfrm>
          <a:prstGeom prst="rect">
            <a:avLst/>
          </a:prstGeom>
          <a:solidFill>
            <a:srgbClr val="CAE6F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lang="de-DE">
                <a:solidFill>
                  <a:schemeClr val="dk1"/>
                </a:solidFill>
                <a:latin typeface="Droid Sans Mono"/>
                <a:ea typeface="Droid Sans Mono"/>
                <a:cs typeface="Droid Sans Mono"/>
                <a:sym typeface="Droid Sans Mono"/>
              </a:rPr>
              <a:t>Answer by moving</a:t>
            </a:r>
            <a:endParaRPr i="0" sz="1400" u="none" cap="none" strike="noStrike">
              <a:solidFill>
                <a:schemeClr val="dk1"/>
              </a:solidFill>
              <a:latin typeface="Droid Sans Mono"/>
              <a:ea typeface="Droid Sans Mono"/>
              <a:cs typeface="Droid Sans Mono"/>
              <a:sym typeface="Droid Sans Mono"/>
            </a:endParaRPr>
          </a:p>
        </p:txBody>
      </p:sp>
      <p:sp>
        <p:nvSpPr>
          <p:cNvPr id="103" name="Google Shape;103;g2b7a3dd6a4a_0_75"/>
          <p:cNvSpPr/>
          <p:nvPr/>
        </p:nvSpPr>
        <p:spPr>
          <a:xfrm>
            <a:off x="301800" y="5867525"/>
            <a:ext cx="5796600" cy="6276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i="0" lang="de-DE" sz="1400" u="none" cap="none" strike="noStrike">
                <a:solidFill>
                  <a:schemeClr val="dk1"/>
                </a:solidFill>
                <a:latin typeface="Droid Sans Mono"/>
                <a:ea typeface="Droid Sans Mono"/>
                <a:cs typeface="Droid Sans Mono"/>
                <a:sym typeface="Droid Sans Mono"/>
              </a:rPr>
              <a:t>Intro</a:t>
            </a:r>
            <a:endParaRPr i="0" sz="1400" u="none" cap="none" strike="noStrike">
              <a:solidFill>
                <a:schemeClr val="dk1"/>
              </a:solidFill>
              <a:latin typeface="Droid Sans Mono"/>
              <a:ea typeface="Droid Sans Mono"/>
              <a:cs typeface="Droid Sans Mono"/>
              <a:sym typeface="Droid Sans Mono"/>
            </a:endParaRPr>
          </a:p>
        </p:txBody>
      </p:sp>
      <p:sp>
        <p:nvSpPr>
          <p:cNvPr id="104" name="Google Shape;104;g2b7a3dd6a4a_0_75"/>
          <p:cNvSpPr/>
          <p:nvPr/>
        </p:nvSpPr>
        <p:spPr>
          <a:xfrm>
            <a:off x="6098400" y="5867525"/>
            <a:ext cx="5780400" cy="6276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i="0" lang="de-DE" sz="1400" u="none" cap="none" strike="noStrike">
                <a:solidFill>
                  <a:srgbClr val="3A3838"/>
                </a:solidFill>
                <a:latin typeface="Droid Sans Mono"/>
                <a:ea typeface="Droid Sans Mono"/>
                <a:cs typeface="Droid Sans Mono"/>
                <a:sym typeface="Droid Sans Mono"/>
              </a:rPr>
              <a:t>MAKING SENSE OF THE FUTURE</a:t>
            </a:r>
            <a:endParaRPr i="0" sz="1400" u="none" cap="none" strike="noStrike">
              <a:solidFill>
                <a:schemeClr val="dk1"/>
              </a:solidFill>
              <a:latin typeface="Droid Sans Mono"/>
              <a:ea typeface="Droid Sans Mono"/>
              <a:cs typeface="Droid Sans Mono"/>
              <a:sym typeface="Droid Sans Mono"/>
            </a:endParaRPr>
          </a:p>
        </p:txBody>
      </p:sp>
      <p:sp>
        <p:nvSpPr>
          <p:cNvPr id="105" name="Google Shape;105;g2b7a3dd6a4a_0_75"/>
          <p:cNvSpPr txBox="1"/>
          <p:nvPr/>
        </p:nvSpPr>
        <p:spPr>
          <a:xfrm>
            <a:off x="3427650" y="1548713"/>
            <a:ext cx="5325300" cy="861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lang="de-DE" sz="2500">
                <a:solidFill>
                  <a:srgbClr val="3A3838"/>
                </a:solidFill>
                <a:latin typeface="PT Sans"/>
                <a:ea typeface="PT Sans"/>
                <a:cs typeface="PT Sans"/>
                <a:sym typeface="PT Sans"/>
              </a:rPr>
              <a:t>Digitalisation</a:t>
            </a:r>
            <a:r>
              <a:rPr lang="de-DE" sz="2500">
                <a:solidFill>
                  <a:srgbClr val="3A3838"/>
                </a:solidFill>
                <a:latin typeface="PT Sans"/>
                <a:ea typeface="PT Sans"/>
                <a:cs typeface="PT Sans"/>
                <a:sym typeface="PT Sans"/>
              </a:rPr>
              <a:t> is changing the </a:t>
            </a:r>
            <a:r>
              <a:rPr b="1" lang="de-DE" sz="2500">
                <a:solidFill>
                  <a:srgbClr val="3A3838"/>
                </a:solidFill>
                <a:latin typeface="PT Sans"/>
                <a:ea typeface="PT Sans"/>
                <a:cs typeface="PT Sans"/>
                <a:sym typeface="PT Sans"/>
              </a:rPr>
              <a:t>futures </a:t>
            </a:r>
            <a:br>
              <a:rPr b="1" lang="de-DE" sz="2500">
                <a:solidFill>
                  <a:srgbClr val="3A3838"/>
                </a:solidFill>
                <a:latin typeface="PT Sans"/>
                <a:ea typeface="PT Sans"/>
                <a:cs typeface="PT Sans"/>
                <a:sym typeface="PT Sans"/>
              </a:rPr>
            </a:br>
            <a:r>
              <a:rPr lang="de-DE" sz="2500">
                <a:solidFill>
                  <a:srgbClr val="3A3838"/>
                </a:solidFill>
                <a:latin typeface="PT Sans"/>
                <a:ea typeface="PT Sans"/>
                <a:cs typeface="PT Sans"/>
                <a:sym typeface="PT Sans"/>
              </a:rPr>
              <a:t>of our societies.</a:t>
            </a:r>
            <a:endParaRPr b="0" i="0" sz="2500" u="none" cap="none" strike="noStrike">
              <a:solidFill>
                <a:srgbClr val="3A3838"/>
              </a:solidFill>
              <a:latin typeface="PT Sans"/>
              <a:ea typeface="PT Sans"/>
              <a:cs typeface="PT Sans"/>
              <a:sym typeface="PT Sans"/>
            </a:endParaRPr>
          </a:p>
        </p:txBody>
      </p:sp>
      <p:cxnSp>
        <p:nvCxnSpPr>
          <p:cNvPr id="106" name="Google Shape;106;g2b7a3dd6a4a_0_75"/>
          <p:cNvCxnSpPr/>
          <p:nvPr/>
        </p:nvCxnSpPr>
        <p:spPr>
          <a:xfrm flipH="1">
            <a:off x="4349700" y="2450225"/>
            <a:ext cx="4800" cy="631800"/>
          </a:xfrm>
          <a:prstGeom prst="straightConnector1">
            <a:avLst/>
          </a:prstGeom>
          <a:noFill/>
          <a:ln cap="flat" cmpd="sng" w="19050">
            <a:solidFill>
              <a:srgbClr val="3488AB"/>
            </a:solidFill>
            <a:prstDash val="solid"/>
            <a:miter lim="800000"/>
            <a:headEnd len="sm" w="sm" type="none"/>
            <a:tailEnd len="med" w="med" type="triangle"/>
          </a:ln>
        </p:spPr>
      </p:cxnSp>
      <p:cxnSp>
        <p:nvCxnSpPr>
          <p:cNvPr id="107" name="Google Shape;107;g2b7a3dd6a4a_0_75"/>
          <p:cNvCxnSpPr/>
          <p:nvPr/>
        </p:nvCxnSpPr>
        <p:spPr>
          <a:xfrm>
            <a:off x="7976575" y="2077375"/>
            <a:ext cx="0" cy="2512200"/>
          </a:xfrm>
          <a:prstGeom prst="straightConnector1">
            <a:avLst/>
          </a:prstGeom>
          <a:noFill/>
          <a:ln cap="flat" cmpd="sng" w="19050">
            <a:solidFill>
              <a:srgbClr val="3488AB"/>
            </a:solidFill>
            <a:prstDash val="solid"/>
            <a:miter lim="800000"/>
            <a:headEnd len="sm" w="sm" type="none"/>
            <a:tailEnd len="med" w="med" type="triangle"/>
          </a:ln>
        </p:spPr>
      </p:cxnSp>
      <p:sp>
        <p:nvSpPr>
          <p:cNvPr id="108" name="Google Shape;108;g2b7a3dd6a4a_0_75"/>
          <p:cNvSpPr txBox="1"/>
          <p:nvPr/>
        </p:nvSpPr>
        <p:spPr>
          <a:xfrm>
            <a:off x="1020588" y="3081950"/>
            <a:ext cx="6600900" cy="708000"/>
          </a:xfrm>
          <a:prstGeom prst="rect">
            <a:avLst/>
          </a:prstGeom>
          <a:noFill/>
          <a:ln>
            <a:noFill/>
          </a:ln>
        </p:spPr>
        <p:txBody>
          <a:bodyPr anchorCtr="0" anchor="t" bIns="45700" lIns="91425" spcFirstLastPara="1" rIns="91425" wrap="square" tIns="45700">
            <a:spAutoFit/>
          </a:bodyPr>
          <a:lstStyle/>
          <a:p>
            <a:pPr indent="0" lvl="0" marL="0" rtl="0" algn="l">
              <a:lnSpc>
                <a:spcPct val="100000"/>
              </a:lnSpc>
              <a:spcBef>
                <a:spcPts val="0"/>
              </a:spcBef>
              <a:spcAft>
                <a:spcPts val="0"/>
              </a:spcAft>
              <a:buClr>
                <a:schemeClr val="dk1"/>
              </a:buClr>
              <a:buSzPts val="1100"/>
              <a:buFont typeface="Arial"/>
              <a:buNone/>
            </a:pPr>
            <a:r>
              <a:rPr lang="de-DE" sz="2000">
                <a:solidFill>
                  <a:srgbClr val="3A3838"/>
                </a:solidFill>
                <a:latin typeface="PT Sans"/>
                <a:ea typeface="PT Sans"/>
                <a:cs typeface="PT Sans"/>
                <a:sym typeface="PT Sans"/>
              </a:rPr>
              <a:t>Processes of change in the world resulting from the use of </a:t>
            </a:r>
            <a:r>
              <a:rPr lang="de-DE" sz="2000">
                <a:solidFill>
                  <a:srgbClr val="3488AB"/>
                </a:solidFill>
                <a:latin typeface="PT Sans"/>
                <a:ea typeface="PT Sans"/>
                <a:cs typeface="PT Sans"/>
                <a:sym typeface="PT Sans"/>
              </a:rPr>
              <a:t>computers</a:t>
            </a:r>
            <a:r>
              <a:rPr lang="de-DE" sz="2000">
                <a:solidFill>
                  <a:srgbClr val="3A3838"/>
                </a:solidFill>
                <a:latin typeface="PT Sans"/>
                <a:ea typeface="PT Sans"/>
                <a:cs typeface="PT Sans"/>
                <a:sym typeface="PT Sans"/>
              </a:rPr>
              <a:t> and the </a:t>
            </a:r>
            <a:r>
              <a:rPr lang="de-DE" sz="2000">
                <a:solidFill>
                  <a:srgbClr val="3488AB"/>
                </a:solidFill>
                <a:latin typeface="PT Sans"/>
                <a:ea typeface="PT Sans"/>
                <a:cs typeface="PT Sans"/>
                <a:sym typeface="PT Sans"/>
              </a:rPr>
              <a:t>internet</a:t>
            </a:r>
            <a:r>
              <a:rPr lang="de-DE" sz="2000">
                <a:solidFill>
                  <a:srgbClr val="3A3838"/>
                </a:solidFill>
                <a:latin typeface="PT Sans"/>
                <a:ea typeface="PT Sans"/>
                <a:cs typeface="PT Sans"/>
                <a:sym typeface="PT Sans"/>
              </a:rPr>
              <a:t>.</a:t>
            </a:r>
            <a:r>
              <a:rPr baseline="30000" i="0" lang="de-DE" sz="2000" u="none" cap="none" strike="noStrike">
                <a:solidFill>
                  <a:srgbClr val="3A3838"/>
                </a:solidFill>
                <a:latin typeface="PT Sans"/>
                <a:ea typeface="PT Sans"/>
                <a:cs typeface="PT Sans"/>
                <a:sym typeface="PT Sans"/>
              </a:rPr>
              <a:t>2</a:t>
            </a:r>
            <a:endParaRPr i="0" sz="2000" u="none" cap="none" strike="noStrike">
              <a:solidFill>
                <a:srgbClr val="3A3838"/>
              </a:solidFill>
              <a:latin typeface="PT Sans"/>
              <a:ea typeface="PT Sans"/>
              <a:cs typeface="PT Sans"/>
              <a:sym typeface="PT Sans"/>
            </a:endParaRPr>
          </a:p>
        </p:txBody>
      </p:sp>
      <p:sp>
        <p:nvSpPr>
          <p:cNvPr id="109" name="Google Shape;109;g2b7a3dd6a4a_0_75"/>
          <p:cNvSpPr txBox="1"/>
          <p:nvPr/>
        </p:nvSpPr>
        <p:spPr>
          <a:xfrm>
            <a:off x="5967601" y="4633950"/>
            <a:ext cx="5192400" cy="708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lang="de-DE" sz="2000">
                <a:solidFill>
                  <a:srgbClr val="3488AB"/>
                </a:solidFill>
                <a:highlight>
                  <a:srgbClr val="FFFFFF"/>
                </a:highlight>
                <a:latin typeface="PT Sans"/>
                <a:ea typeface="PT Sans"/>
                <a:cs typeface="PT Sans"/>
                <a:sym typeface="PT Sans"/>
              </a:rPr>
              <a:t>Plural</a:t>
            </a:r>
            <a:r>
              <a:rPr lang="de-DE" sz="2000">
                <a:solidFill>
                  <a:srgbClr val="0D0D0D"/>
                </a:solidFill>
                <a:highlight>
                  <a:srgbClr val="FFFFFF"/>
                </a:highlight>
                <a:latin typeface="PT Sans"/>
                <a:ea typeface="PT Sans"/>
                <a:cs typeface="PT Sans"/>
                <a:sym typeface="PT Sans"/>
              </a:rPr>
              <a:t>, because there is not only one future, but </a:t>
            </a:r>
            <a:r>
              <a:rPr lang="de-DE" sz="2000">
                <a:solidFill>
                  <a:srgbClr val="3488AB"/>
                </a:solidFill>
                <a:highlight>
                  <a:srgbClr val="FFFFFF"/>
                </a:highlight>
                <a:latin typeface="PT Sans"/>
                <a:ea typeface="PT Sans"/>
                <a:cs typeface="PT Sans"/>
                <a:sym typeface="PT Sans"/>
              </a:rPr>
              <a:t>numerous futures</a:t>
            </a:r>
            <a:r>
              <a:rPr lang="de-DE" sz="2000">
                <a:solidFill>
                  <a:srgbClr val="0D0D0D"/>
                </a:solidFill>
                <a:highlight>
                  <a:srgbClr val="FFFFFF"/>
                </a:highlight>
                <a:latin typeface="PT Sans"/>
                <a:ea typeface="PT Sans"/>
                <a:cs typeface="PT Sans"/>
                <a:sym typeface="PT Sans"/>
              </a:rPr>
              <a:t> are conceivable.</a:t>
            </a:r>
            <a:r>
              <a:rPr baseline="30000" i="0" lang="de-DE" sz="2000" u="none" cap="none" strike="noStrike">
                <a:solidFill>
                  <a:srgbClr val="3A3838"/>
                </a:solidFill>
                <a:latin typeface="PT Sans"/>
                <a:ea typeface="PT Sans"/>
                <a:cs typeface="PT Sans"/>
                <a:sym typeface="PT Sans"/>
              </a:rPr>
              <a:t>3</a:t>
            </a:r>
            <a:endParaRPr i="0" sz="2000" u="none" cap="none" strike="noStrike">
              <a:solidFill>
                <a:srgbClr val="3A3838"/>
              </a:solidFill>
              <a:latin typeface="PT Sans"/>
              <a:ea typeface="PT Sans"/>
              <a:cs typeface="PT Sans"/>
              <a:sym typeface="PT Sans"/>
            </a:endParaRPr>
          </a:p>
        </p:txBody>
      </p:sp>
      <p:sp>
        <p:nvSpPr>
          <p:cNvPr id="110" name="Google Shape;110;g2b7a3dd6a4a_0_75"/>
          <p:cNvSpPr txBox="1"/>
          <p:nvPr>
            <p:ph idx="12" type="sldNum"/>
          </p:nvPr>
        </p:nvSpPr>
        <p:spPr>
          <a:xfrm>
            <a:off x="301800" y="6495150"/>
            <a:ext cx="2743200" cy="3651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Arial"/>
              <a:buNone/>
            </a:pPr>
            <a:fld id="{00000000-1234-1234-1234-123412341234}" type="slidenum">
              <a:rPr lang="de-DE"/>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g2b7a3dd6a4a_0_95"/>
          <p:cNvSpPr/>
          <p:nvPr/>
        </p:nvSpPr>
        <p:spPr>
          <a:xfrm>
            <a:off x="301800" y="236168"/>
            <a:ext cx="11577000" cy="627600"/>
          </a:xfrm>
          <a:prstGeom prst="rect">
            <a:avLst/>
          </a:prstGeom>
          <a:solidFill>
            <a:srgbClr val="CAE6F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lang="de-DE">
                <a:solidFill>
                  <a:schemeClr val="dk1"/>
                </a:solidFill>
                <a:latin typeface="Droid Sans Mono"/>
                <a:ea typeface="Droid Sans Mono"/>
                <a:cs typeface="Droid Sans Mono"/>
                <a:sym typeface="Droid Sans Mono"/>
              </a:rPr>
              <a:t>Answer by moving</a:t>
            </a:r>
            <a:endParaRPr i="0" sz="1400" u="none" cap="none" strike="noStrike">
              <a:solidFill>
                <a:schemeClr val="dk1"/>
              </a:solidFill>
              <a:latin typeface="Droid Sans Mono"/>
              <a:ea typeface="Droid Sans Mono"/>
              <a:cs typeface="Droid Sans Mono"/>
              <a:sym typeface="Droid Sans Mono"/>
            </a:endParaRPr>
          </a:p>
        </p:txBody>
      </p:sp>
      <p:sp>
        <p:nvSpPr>
          <p:cNvPr id="117" name="Google Shape;117;g2b7a3dd6a4a_0_95"/>
          <p:cNvSpPr/>
          <p:nvPr/>
        </p:nvSpPr>
        <p:spPr>
          <a:xfrm>
            <a:off x="301800" y="5519200"/>
            <a:ext cx="978600" cy="9759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Oi"/>
              <a:ea typeface="Oi"/>
              <a:cs typeface="Oi"/>
              <a:sym typeface="Oi"/>
            </a:endParaRPr>
          </a:p>
        </p:txBody>
      </p:sp>
      <p:sp>
        <p:nvSpPr>
          <p:cNvPr id="118" name="Google Shape;118;g2b7a3dd6a4a_0_95"/>
          <p:cNvSpPr/>
          <p:nvPr/>
        </p:nvSpPr>
        <p:spPr>
          <a:xfrm>
            <a:off x="1280400" y="5519200"/>
            <a:ext cx="4818000" cy="9759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378000"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rPr lang="de-DE" sz="1600">
                <a:solidFill>
                  <a:schemeClr val="dk1"/>
                </a:solidFill>
                <a:latin typeface="Droid Sans Mono"/>
                <a:ea typeface="Droid Sans Mono"/>
                <a:cs typeface="Droid Sans Mono"/>
                <a:sym typeface="Droid Sans Mono"/>
              </a:rPr>
              <a:t>One minute</a:t>
            </a:r>
            <a:endParaRPr i="0" sz="1600" u="none" cap="none" strike="noStrike">
              <a:solidFill>
                <a:schemeClr val="dk1"/>
              </a:solidFill>
              <a:latin typeface="Droid Sans Mono"/>
              <a:ea typeface="Droid Sans Mono"/>
              <a:cs typeface="Droid Sans Mono"/>
              <a:sym typeface="Droid Sans Mono"/>
            </a:endParaRPr>
          </a:p>
        </p:txBody>
      </p:sp>
      <p:sp>
        <p:nvSpPr>
          <p:cNvPr id="119" name="Google Shape;119;g2b7a3dd6a4a_0_95"/>
          <p:cNvSpPr/>
          <p:nvPr/>
        </p:nvSpPr>
        <p:spPr>
          <a:xfrm>
            <a:off x="6098399" y="5519200"/>
            <a:ext cx="978600" cy="9759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Oi"/>
              <a:ea typeface="Oi"/>
              <a:cs typeface="Oi"/>
              <a:sym typeface="Oi"/>
            </a:endParaRPr>
          </a:p>
        </p:txBody>
      </p:sp>
      <p:sp>
        <p:nvSpPr>
          <p:cNvPr id="120" name="Google Shape;120;g2b7a3dd6a4a_0_95"/>
          <p:cNvSpPr txBox="1"/>
          <p:nvPr/>
        </p:nvSpPr>
        <p:spPr>
          <a:xfrm>
            <a:off x="841800" y="1434825"/>
            <a:ext cx="10508400" cy="3786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lang="de-DE" sz="2000">
                <a:solidFill>
                  <a:srgbClr val="3A3838"/>
                </a:solidFill>
                <a:highlight>
                  <a:srgbClr val="FFFFFF"/>
                </a:highlight>
                <a:latin typeface="PT Sans"/>
                <a:ea typeface="PT Sans"/>
                <a:cs typeface="PT Sans"/>
                <a:sym typeface="PT Sans"/>
              </a:rPr>
              <a:t>Task:</a:t>
            </a:r>
            <a:r>
              <a:rPr lang="de-DE" sz="2000">
                <a:solidFill>
                  <a:srgbClr val="3A3838"/>
                </a:solidFill>
                <a:highlight>
                  <a:srgbClr val="FFFFFF"/>
                </a:highlight>
                <a:latin typeface="PT Sans"/>
                <a:ea typeface="PT Sans"/>
                <a:cs typeface="PT Sans"/>
                <a:sym typeface="PT Sans"/>
              </a:rPr>
              <a:t> You have one minute to quietly reflect on:</a:t>
            </a:r>
            <a:br>
              <a:rPr b="0" i="0" lang="de-DE" sz="2000" u="none" cap="none" strike="noStrike">
                <a:solidFill>
                  <a:srgbClr val="3A3838"/>
                </a:solidFill>
                <a:latin typeface="PT Sans"/>
                <a:ea typeface="PT Sans"/>
                <a:cs typeface="PT Sans"/>
                <a:sym typeface="PT Sans"/>
              </a:rPr>
            </a:br>
            <a:br>
              <a:rPr b="0" i="0" lang="de-DE" sz="2000" u="none" cap="none" strike="noStrike">
                <a:solidFill>
                  <a:srgbClr val="3A3838"/>
                </a:solidFill>
                <a:latin typeface="PT Sans"/>
                <a:ea typeface="PT Sans"/>
                <a:cs typeface="PT Sans"/>
                <a:sym typeface="PT Sans"/>
              </a:rPr>
            </a:br>
            <a:r>
              <a:rPr lang="de-DE" sz="2000">
                <a:solidFill>
                  <a:srgbClr val="3A3838"/>
                </a:solidFill>
                <a:latin typeface="PT Sans"/>
                <a:ea typeface="PT Sans"/>
                <a:cs typeface="PT Sans"/>
                <a:sym typeface="PT Sans"/>
              </a:rPr>
              <a:t>In the </a:t>
            </a:r>
            <a:r>
              <a:rPr b="1" lang="de-DE" sz="2000">
                <a:solidFill>
                  <a:srgbClr val="3488AB"/>
                </a:solidFill>
                <a:latin typeface="PT Sans"/>
                <a:ea typeface="PT Sans"/>
                <a:cs typeface="PT Sans"/>
                <a:sym typeface="PT Sans"/>
              </a:rPr>
              <a:t>year 2040</a:t>
            </a:r>
            <a:r>
              <a:rPr lang="de-DE" sz="2000">
                <a:solidFill>
                  <a:srgbClr val="3A3838"/>
                </a:solidFill>
                <a:latin typeface="PT Sans"/>
                <a:ea typeface="PT Sans"/>
                <a:cs typeface="PT Sans"/>
                <a:sym typeface="PT Sans"/>
              </a:rPr>
              <a:t>, how will </a:t>
            </a:r>
            <a:r>
              <a:rPr b="1" lang="de-DE" sz="2000">
                <a:solidFill>
                  <a:srgbClr val="3488AB"/>
                </a:solidFill>
                <a:latin typeface="PT Sans"/>
                <a:ea typeface="PT Sans"/>
                <a:cs typeface="PT Sans"/>
                <a:sym typeface="PT Sans"/>
              </a:rPr>
              <a:t>digitalisation</a:t>
            </a:r>
            <a:r>
              <a:rPr lang="de-DE" sz="2000">
                <a:solidFill>
                  <a:srgbClr val="3A3838"/>
                </a:solidFill>
                <a:latin typeface="PT Sans"/>
                <a:ea typeface="PT Sans"/>
                <a:cs typeface="PT Sans"/>
                <a:sym typeface="PT Sans"/>
              </a:rPr>
              <a:t> have changed</a:t>
            </a:r>
            <a:r>
              <a:rPr b="0" i="0" lang="de-DE" sz="2000" u="none" cap="none" strike="noStrike">
                <a:solidFill>
                  <a:srgbClr val="3A3838"/>
                </a:solidFill>
                <a:latin typeface="PT Sans"/>
                <a:ea typeface="PT Sans"/>
                <a:cs typeface="PT Sans"/>
                <a:sym typeface="PT Sans"/>
              </a:rPr>
              <a:t> </a:t>
            </a:r>
            <a:endParaRPr b="1" sz="2000">
              <a:solidFill>
                <a:srgbClr val="3488AB"/>
              </a:solidFill>
              <a:latin typeface="PT Sans"/>
              <a:ea typeface="PT Sans"/>
              <a:cs typeface="PT Sans"/>
              <a:sym typeface="PT Sans"/>
            </a:endParaRPr>
          </a:p>
          <a:p>
            <a:pPr indent="0" lvl="0" marL="0" marR="0" rtl="0" algn="l">
              <a:lnSpc>
                <a:spcPct val="100000"/>
              </a:lnSpc>
              <a:spcBef>
                <a:spcPts val="0"/>
              </a:spcBef>
              <a:spcAft>
                <a:spcPts val="0"/>
              </a:spcAft>
              <a:buClr>
                <a:srgbClr val="000000"/>
              </a:buClr>
              <a:buSzPts val="2000"/>
              <a:buFont typeface="Arial"/>
              <a:buNone/>
            </a:pPr>
            <a:r>
              <a:t/>
            </a:r>
            <a:endParaRPr b="1" sz="2000">
              <a:solidFill>
                <a:srgbClr val="3488AB"/>
              </a:solidFill>
              <a:latin typeface="PT Sans"/>
              <a:ea typeface="PT Sans"/>
              <a:cs typeface="PT Sans"/>
              <a:sym typeface="PT Sans"/>
            </a:endParaRPr>
          </a:p>
          <a:p>
            <a:pPr indent="-285750" lvl="0" marL="285750" marR="0" rtl="0" algn="l">
              <a:lnSpc>
                <a:spcPct val="100000"/>
              </a:lnSpc>
              <a:spcBef>
                <a:spcPts val="0"/>
              </a:spcBef>
              <a:spcAft>
                <a:spcPts val="0"/>
              </a:spcAft>
              <a:buClr>
                <a:srgbClr val="3A3838"/>
              </a:buClr>
              <a:buSzPts val="2000"/>
              <a:buFont typeface="Arial"/>
              <a:buChar char="⎼"/>
            </a:pPr>
            <a:r>
              <a:rPr b="1" lang="de-DE" sz="2000">
                <a:solidFill>
                  <a:srgbClr val="3A3838"/>
                </a:solidFill>
                <a:latin typeface="PT Sans"/>
                <a:ea typeface="PT Sans"/>
                <a:cs typeface="PT Sans"/>
                <a:sym typeface="PT Sans"/>
              </a:rPr>
              <a:t>the education system and our schools</a:t>
            </a:r>
            <a:r>
              <a:rPr b="1" i="0" lang="de-DE" sz="2000" u="none" cap="none" strike="noStrike">
                <a:solidFill>
                  <a:srgbClr val="3A3838"/>
                </a:solidFill>
                <a:latin typeface="PT Sans"/>
                <a:ea typeface="PT Sans"/>
                <a:cs typeface="PT Sans"/>
                <a:sym typeface="PT Sans"/>
              </a:rPr>
              <a:t>,</a:t>
            </a:r>
            <a:endParaRPr b="0" i="0" sz="20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3A3838"/>
              </a:buClr>
              <a:buSzPts val="2000"/>
              <a:buFont typeface="Arial"/>
              <a:buChar char="⎼"/>
            </a:pPr>
            <a:r>
              <a:rPr b="1" lang="de-DE" sz="2000">
                <a:solidFill>
                  <a:srgbClr val="3A3838"/>
                </a:solidFill>
                <a:latin typeface="PT Sans"/>
                <a:ea typeface="PT Sans"/>
                <a:cs typeface="PT Sans"/>
                <a:sym typeface="PT Sans"/>
              </a:rPr>
              <a:t>democracy and its processes</a:t>
            </a:r>
            <a:br>
              <a:rPr b="1" i="0" lang="de-DE" sz="2000" u="none" cap="none" strike="noStrike">
                <a:solidFill>
                  <a:srgbClr val="3A3838"/>
                </a:solidFill>
                <a:latin typeface="PT Sans"/>
                <a:ea typeface="PT Sans"/>
                <a:cs typeface="PT Sans"/>
                <a:sym typeface="PT Sans"/>
              </a:rPr>
            </a:br>
            <a:r>
              <a:rPr b="1" i="0" lang="de-DE" sz="2000" u="none" cap="none" strike="noStrike">
                <a:solidFill>
                  <a:srgbClr val="3A3838"/>
                </a:solidFill>
                <a:latin typeface="PT Sans"/>
                <a:ea typeface="PT Sans"/>
                <a:cs typeface="PT Sans"/>
                <a:sym typeface="PT Sans"/>
              </a:rPr>
              <a:t>(</a:t>
            </a:r>
            <a:r>
              <a:rPr b="1" lang="de-DE" sz="2000">
                <a:solidFill>
                  <a:srgbClr val="3A3838"/>
                </a:solidFill>
                <a:latin typeface="PT Sans"/>
                <a:ea typeface="PT Sans"/>
                <a:cs typeface="PT Sans"/>
                <a:sym typeface="PT Sans"/>
              </a:rPr>
              <a:t>elections</a:t>
            </a:r>
            <a:r>
              <a:rPr b="1" i="0" lang="de-DE" sz="2000" u="none" cap="none" strike="noStrike">
                <a:solidFill>
                  <a:srgbClr val="3A3838"/>
                </a:solidFill>
                <a:latin typeface="PT Sans"/>
                <a:ea typeface="PT Sans"/>
                <a:cs typeface="PT Sans"/>
                <a:sym typeface="PT Sans"/>
              </a:rPr>
              <a:t>, </a:t>
            </a:r>
            <a:r>
              <a:rPr b="1" lang="de-DE" sz="2000">
                <a:solidFill>
                  <a:srgbClr val="3A3838"/>
                </a:solidFill>
                <a:latin typeface="PT Sans"/>
                <a:ea typeface="PT Sans"/>
                <a:cs typeface="PT Sans"/>
                <a:sym typeface="PT Sans"/>
              </a:rPr>
              <a:t>protests</a:t>
            </a:r>
            <a:r>
              <a:rPr b="1" i="0" lang="de-DE" sz="2000" u="none" cap="none" strike="noStrike">
                <a:solidFill>
                  <a:srgbClr val="3A3838"/>
                </a:solidFill>
                <a:latin typeface="PT Sans"/>
                <a:ea typeface="PT Sans"/>
                <a:cs typeface="PT Sans"/>
                <a:sym typeface="PT Sans"/>
              </a:rPr>
              <a:t>, </a:t>
            </a:r>
            <a:r>
              <a:rPr b="1" lang="de-DE" sz="2000">
                <a:solidFill>
                  <a:srgbClr val="3A3838"/>
                </a:solidFill>
                <a:latin typeface="PT Sans"/>
                <a:ea typeface="PT Sans"/>
                <a:cs typeface="PT Sans"/>
                <a:sym typeface="PT Sans"/>
              </a:rPr>
              <a:t>freedom of speech, .</a:t>
            </a:r>
            <a:r>
              <a:rPr b="1" i="0" lang="de-DE" sz="2000" u="none" cap="none" strike="noStrike">
                <a:solidFill>
                  <a:srgbClr val="3A3838"/>
                </a:solidFill>
                <a:latin typeface="PT Sans"/>
                <a:ea typeface="PT Sans"/>
                <a:cs typeface="PT Sans"/>
                <a:sym typeface="PT Sans"/>
              </a:rPr>
              <a:t>..), </a:t>
            </a:r>
            <a:r>
              <a:rPr b="1" lang="de-DE" sz="2000">
                <a:solidFill>
                  <a:srgbClr val="3A3838"/>
                </a:solidFill>
                <a:latin typeface="PT Sans"/>
                <a:ea typeface="PT Sans"/>
                <a:cs typeface="PT Sans"/>
                <a:sym typeface="PT Sans"/>
              </a:rPr>
              <a:t>or</a:t>
            </a:r>
            <a:endParaRPr b="0" i="0" sz="20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3A3838"/>
              </a:buClr>
              <a:buSzPts val="2000"/>
              <a:buFont typeface="Arial"/>
              <a:buChar char="⎼"/>
            </a:pPr>
            <a:r>
              <a:rPr b="1" lang="de-DE" sz="2000">
                <a:solidFill>
                  <a:srgbClr val="3A3838"/>
                </a:solidFill>
                <a:latin typeface="PT Sans"/>
                <a:ea typeface="PT Sans"/>
                <a:cs typeface="PT Sans"/>
                <a:sym typeface="PT Sans"/>
              </a:rPr>
              <a:t>the climate crisis?</a:t>
            </a:r>
            <a:br>
              <a:rPr b="0" i="0" lang="de-DE" sz="2000" u="none" cap="none" strike="noStrike">
                <a:solidFill>
                  <a:srgbClr val="3A3838"/>
                </a:solidFill>
                <a:latin typeface="PT Sans"/>
                <a:ea typeface="PT Sans"/>
                <a:cs typeface="PT Sans"/>
                <a:sym typeface="PT Sans"/>
              </a:rPr>
            </a:br>
            <a:endParaRPr b="0" i="0" sz="2000" u="none" cap="none" strike="noStrike">
              <a:solidFill>
                <a:srgbClr val="3A3838"/>
              </a:solidFill>
              <a:latin typeface="PT Sans"/>
              <a:ea typeface="PT Sans"/>
              <a:cs typeface="PT Sans"/>
              <a:sym typeface="PT Sans"/>
            </a:endParaRPr>
          </a:p>
          <a:p>
            <a:pPr indent="0" lvl="0" marL="0" marR="0" rtl="0" algn="l">
              <a:lnSpc>
                <a:spcPct val="100000"/>
              </a:lnSpc>
              <a:spcBef>
                <a:spcPts val="0"/>
              </a:spcBef>
              <a:spcAft>
                <a:spcPts val="0"/>
              </a:spcAft>
              <a:buClr>
                <a:srgbClr val="000000"/>
              </a:buClr>
              <a:buSzPts val="2000"/>
              <a:buFont typeface="Arial"/>
              <a:buNone/>
            </a:pPr>
            <a:r>
              <a:rPr lang="de-DE" sz="2000">
                <a:solidFill>
                  <a:srgbClr val="3A3838"/>
                </a:solidFill>
                <a:latin typeface="PT Sans"/>
                <a:ea typeface="PT Sans"/>
                <a:cs typeface="PT Sans"/>
                <a:sym typeface="PT Sans"/>
              </a:rPr>
              <a:t>Pay </a:t>
            </a:r>
            <a:r>
              <a:rPr lang="de-DE" sz="2000">
                <a:solidFill>
                  <a:srgbClr val="3A3838"/>
                </a:solidFill>
                <a:latin typeface="PT Sans"/>
                <a:ea typeface="PT Sans"/>
                <a:cs typeface="PT Sans"/>
                <a:sym typeface="PT Sans"/>
              </a:rPr>
              <a:t>special</a:t>
            </a:r>
            <a:r>
              <a:rPr lang="de-DE" sz="2000">
                <a:solidFill>
                  <a:srgbClr val="3A3838"/>
                </a:solidFill>
                <a:latin typeface="PT Sans"/>
                <a:ea typeface="PT Sans"/>
                <a:cs typeface="PT Sans"/>
                <a:sym typeface="PT Sans"/>
              </a:rPr>
              <a:t> attention to your feeling</a:t>
            </a:r>
            <a:r>
              <a:rPr b="0" i="0" lang="de-DE" sz="2000" u="none" cap="none" strike="noStrike">
                <a:solidFill>
                  <a:srgbClr val="3A3838"/>
                </a:solidFill>
                <a:latin typeface="PT Sans"/>
                <a:ea typeface="PT Sans"/>
                <a:cs typeface="PT Sans"/>
                <a:sym typeface="PT Sans"/>
              </a:rPr>
              <a:t>: </a:t>
            </a:r>
            <a:br>
              <a:rPr b="0" i="0" lang="de-DE" sz="2000" u="none" cap="none" strike="noStrike">
                <a:solidFill>
                  <a:srgbClr val="3A3838"/>
                </a:solidFill>
                <a:latin typeface="PT Sans"/>
                <a:ea typeface="PT Sans"/>
                <a:cs typeface="PT Sans"/>
                <a:sym typeface="PT Sans"/>
              </a:rPr>
            </a:br>
            <a:r>
              <a:rPr lang="de-DE" sz="2000">
                <a:solidFill>
                  <a:srgbClr val="3A3838"/>
                </a:solidFill>
                <a:latin typeface="PT Sans"/>
                <a:ea typeface="PT Sans"/>
                <a:cs typeface="PT Sans"/>
                <a:sym typeface="PT Sans"/>
              </a:rPr>
              <a:t>Does it feel</a:t>
            </a:r>
            <a:r>
              <a:rPr b="0" i="0" lang="de-DE" sz="2000" u="none" cap="none" strike="noStrike">
                <a:solidFill>
                  <a:srgbClr val="3A3838"/>
                </a:solidFill>
                <a:latin typeface="PT Sans"/>
                <a:ea typeface="PT Sans"/>
                <a:cs typeface="PT Sans"/>
                <a:sym typeface="PT Sans"/>
              </a:rPr>
              <a:t> </a:t>
            </a:r>
            <a:r>
              <a:rPr b="1" i="0" lang="de-DE" sz="2000" u="none" cap="none" strike="noStrike">
                <a:solidFill>
                  <a:srgbClr val="3488AB"/>
                </a:solidFill>
                <a:latin typeface="PT Sans"/>
                <a:ea typeface="PT Sans"/>
                <a:cs typeface="PT Sans"/>
                <a:sym typeface="PT Sans"/>
              </a:rPr>
              <a:t>positive</a:t>
            </a:r>
            <a:r>
              <a:rPr b="0" i="0" lang="de-DE" sz="2000" u="none" cap="none" strike="noStrike">
                <a:solidFill>
                  <a:srgbClr val="3A3838"/>
                </a:solidFill>
                <a:latin typeface="PT Sans"/>
                <a:ea typeface="PT Sans"/>
                <a:cs typeface="PT Sans"/>
                <a:sym typeface="PT Sans"/>
              </a:rPr>
              <a:t> </a:t>
            </a:r>
            <a:r>
              <a:rPr b="1" i="0" lang="de-DE" sz="2000" u="none" cap="none" strike="noStrike">
                <a:solidFill>
                  <a:srgbClr val="3488AB"/>
                </a:solidFill>
                <a:latin typeface="PT Sans"/>
                <a:ea typeface="PT Sans"/>
                <a:cs typeface="PT Sans"/>
                <a:sym typeface="PT Sans"/>
              </a:rPr>
              <a:t>o</a:t>
            </a:r>
            <a:r>
              <a:rPr b="1" lang="de-DE" sz="2000">
                <a:solidFill>
                  <a:srgbClr val="3488AB"/>
                </a:solidFill>
                <a:latin typeface="PT Sans"/>
                <a:ea typeface="PT Sans"/>
                <a:cs typeface="PT Sans"/>
                <a:sym typeface="PT Sans"/>
              </a:rPr>
              <a:t>r</a:t>
            </a:r>
            <a:r>
              <a:rPr b="1" i="0" lang="de-DE" sz="2000" u="none" cap="none" strike="noStrike">
                <a:solidFill>
                  <a:srgbClr val="3488AB"/>
                </a:solidFill>
                <a:latin typeface="PT Sans"/>
                <a:ea typeface="PT Sans"/>
                <a:cs typeface="PT Sans"/>
                <a:sym typeface="PT Sans"/>
              </a:rPr>
              <a:t> negative </a:t>
            </a:r>
            <a:r>
              <a:rPr lang="de-DE" sz="2000">
                <a:solidFill>
                  <a:srgbClr val="3A3838"/>
                </a:solidFill>
                <a:latin typeface="PT Sans"/>
                <a:ea typeface="PT Sans"/>
                <a:cs typeface="PT Sans"/>
                <a:sym typeface="PT Sans"/>
              </a:rPr>
              <a:t>to think about this?</a:t>
            </a:r>
            <a:endParaRPr sz="1100">
              <a:solidFill>
                <a:schemeClr val="dk1"/>
              </a:solidFill>
              <a:highlight>
                <a:srgbClr val="FFFFFF"/>
              </a:highlight>
              <a:latin typeface="Roboto"/>
              <a:ea typeface="Roboto"/>
              <a:cs typeface="Roboto"/>
              <a:sym typeface="Roboto"/>
            </a:endParaRPr>
          </a:p>
          <a:p>
            <a:pPr indent="0" lvl="0" marL="0" marR="0" rtl="0" algn="l">
              <a:lnSpc>
                <a:spcPct val="100000"/>
              </a:lnSpc>
              <a:spcBef>
                <a:spcPts val="0"/>
              </a:spcBef>
              <a:spcAft>
                <a:spcPts val="0"/>
              </a:spcAft>
              <a:buClr>
                <a:srgbClr val="000000"/>
              </a:buClr>
              <a:buSzPts val="2000"/>
              <a:buFont typeface="Arial"/>
              <a:buNone/>
            </a:pPr>
            <a:r>
              <a:t/>
            </a:r>
            <a:endParaRPr sz="2000">
              <a:solidFill>
                <a:srgbClr val="3A3838"/>
              </a:solidFill>
              <a:latin typeface="PT Sans"/>
              <a:ea typeface="PT Sans"/>
              <a:cs typeface="PT Sans"/>
              <a:sym typeface="PT Sans"/>
            </a:endParaRPr>
          </a:p>
        </p:txBody>
      </p:sp>
      <p:pic>
        <p:nvPicPr>
          <p:cNvPr id="121" name="Google Shape;121;g2b7a3dd6a4a_0_95"/>
          <p:cNvPicPr preferRelativeResize="0"/>
          <p:nvPr/>
        </p:nvPicPr>
        <p:blipFill rotWithShape="1">
          <a:blip r:embed="rId3">
            <a:alphaModFix/>
          </a:blip>
          <a:srcRect b="0" l="0" r="0" t="0"/>
          <a:stretch/>
        </p:blipFill>
        <p:spPr>
          <a:xfrm>
            <a:off x="517400" y="5733450"/>
            <a:ext cx="547400" cy="547400"/>
          </a:xfrm>
          <a:prstGeom prst="rect">
            <a:avLst/>
          </a:prstGeom>
          <a:noFill/>
          <a:ln>
            <a:noFill/>
          </a:ln>
        </p:spPr>
      </p:pic>
      <p:sp>
        <p:nvSpPr>
          <p:cNvPr id="122" name="Google Shape;122;g2b7a3dd6a4a_0_95"/>
          <p:cNvSpPr/>
          <p:nvPr/>
        </p:nvSpPr>
        <p:spPr>
          <a:xfrm>
            <a:off x="7077000" y="5519200"/>
            <a:ext cx="4801800" cy="9759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378000"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rPr lang="de-DE" sz="1600">
                <a:solidFill>
                  <a:schemeClr val="dk1"/>
                </a:solidFill>
                <a:latin typeface="Droid Sans Mono"/>
                <a:ea typeface="Droid Sans Mono"/>
                <a:cs typeface="Droid Sans Mono"/>
                <a:sym typeface="Droid Sans Mono"/>
              </a:rPr>
              <a:t>Individual work</a:t>
            </a:r>
            <a:endParaRPr i="0" sz="1600" u="none" cap="none" strike="noStrike">
              <a:solidFill>
                <a:schemeClr val="dk1"/>
              </a:solidFill>
              <a:latin typeface="Droid Sans Mono"/>
              <a:ea typeface="Droid Sans Mono"/>
              <a:cs typeface="Droid Sans Mono"/>
              <a:sym typeface="Droid Sans Mono"/>
            </a:endParaRPr>
          </a:p>
        </p:txBody>
      </p:sp>
      <p:pic>
        <p:nvPicPr>
          <p:cNvPr descr="Benutzer mit einfarbiger Füllung" id="123" name="Google Shape;123;g2b7a3dd6a4a_0_95"/>
          <p:cNvPicPr preferRelativeResize="0"/>
          <p:nvPr/>
        </p:nvPicPr>
        <p:blipFill rotWithShape="1">
          <a:blip r:embed="rId4">
            <a:alphaModFix/>
          </a:blip>
          <a:srcRect b="0" l="0" r="0" t="0"/>
          <a:stretch/>
        </p:blipFill>
        <p:spPr>
          <a:xfrm>
            <a:off x="6314000" y="5733450"/>
            <a:ext cx="547400" cy="547400"/>
          </a:xfrm>
          <a:prstGeom prst="rect">
            <a:avLst/>
          </a:prstGeom>
          <a:noFill/>
          <a:ln>
            <a:noFill/>
          </a:ln>
        </p:spPr>
      </p:pic>
      <p:sp>
        <p:nvSpPr>
          <p:cNvPr id="124" name="Google Shape;124;g2b7a3dd6a4a_0_95"/>
          <p:cNvSpPr txBox="1"/>
          <p:nvPr>
            <p:ph idx="12" type="sldNum"/>
          </p:nvPr>
        </p:nvSpPr>
        <p:spPr>
          <a:xfrm>
            <a:off x="301800" y="6495150"/>
            <a:ext cx="2743200" cy="3651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Arial"/>
              <a:buNone/>
            </a:pPr>
            <a:fld id="{00000000-1234-1234-1234-123412341234}" type="slidenum">
              <a:rPr lang="de-DE"/>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g2b7a3dd6a4a_0_117"/>
          <p:cNvSpPr/>
          <p:nvPr/>
        </p:nvSpPr>
        <p:spPr>
          <a:xfrm>
            <a:off x="301800" y="236168"/>
            <a:ext cx="11577000" cy="627600"/>
          </a:xfrm>
          <a:prstGeom prst="rect">
            <a:avLst/>
          </a:prstGeom>
          <a:solidFill>
            <a:srgbClr val="CAE6F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lang="de-DE">
                <a:solidFill>
                  <a:schemeClr val="dk1"/>
                </a:solidFill>
                <a:latin typeface="PT Sans"/>
                <a:ea typeface="PT Sans"/>
                <a:cs typeface="PT Sans"/>
                <a:sym typeface="PT Sans"/>
              </a:rPr>
              <a:t>Answer by moving</a:t>
            </a:r>
            <a:endParaRPr i="0" sz="1400" u="none" cap="none" strike="noStrike">
              <a:solidFill>
                <a:schemeClr val="dk1"/>
              </a:solidFill>
              <a:latin typeface="PT Sans"/>
              <a:ea typeface="PT Sans"/>
              <a:cs typeface="PT Sans"/>
              <a:sym typeface="PT Sans"/>
            </a:endParaRPr>
          </a:p>
        </p:txBody>
      </p:sp>
      <p:sp>
        <p:nvSpPr>
          <p:cNvPr id="131" name="Google Shape;131;g2b7a3dd6a4a_0_117"/>
          <p:cNvSpPr/>
          <p:nvPr/>
        </p:nvSpPr>
        <p:spPr>
          <a:xfrm>
            <a:off x="301800" y="5519200"/>
            <a:ext cx="978600" cy="9759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Oi"/>
              <a:ea typeface="Oi"/>
              <a:cs typeface="Oi"/>
              <a:sym typeface="Oi"/>
            </a:endParaRPr>
          </a:p>
        </p:txBody>
      </p:sp>
      <p:sp>
        <p:nvSpPr>
          <p:cNvPr id="132" name="Google Shape;132;g2b7a3dd6a4a_0_117"/>
          <p:cNvSpPr/>
          <p:nvPr/>
        </p:nvSpPr>
        <p:spPr>
          <a:xfrm>
            <a:off x="1280400" y="5519200"/>
            <a:ext cx="4818000" cy="9759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378000"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rPr lang="de-DE" sz="1600">
                <a:solidFill>
                  <a:schemeClr val="dk1"/>
                </a:solidFill>
                <a:latin typeface="Droid Sans Mono"/>
                <a:ea typeface="Droid Sans Mono"/>
                <a:cs typeface="Droid Sans Mono"/>
                <a:sym typeface="Droid Sans Mono"/>
              </a:rPr>
              <a:t>One minute</a:t>
            </a:r>
            <a:endParaRPr i="0" sz="1600" u="none" cap="none" strike="noStrike">
              <a:solidFill>
                <a:schemeClr val="dk1"/>
              </a:solidFill>
              <a:latin typeface="Droid Sans Mono"/>
              <a:ea typeface="Droid Sans Mono"/>
              <a:cs typeface="Droid Sans Mono"/>
              <a:sym typeface="Droid Sans Mono"/>
            </a:endParaRPr>
          </a:p>
        </p:txBody>
      </p:sp>
      <p:sp>
        <p:nvSpPr>
          <p:cNvPr id="133" name="Google Shape;133;g2b7a3dd6a4a_0_117"/>
          <p:cNvSpPr/>
          <p:nvPr/>
        </p:nvSpPr>
        <p:spPr>
          <a:xfrm>
            <a:off x="6098399" y="5519200"/>
            <a:ext cx="978600" cy="9759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Oi"/>
              <a:ea typeface="Oi"/>
              <a:cs typeface="Oi"/>
              <a:sym typeface="Oi"/>
            </a:endParaRPr>
          </a:p>
        </p:txBody>
      </p:sp>
      <p:sp>
        <p:nvSpPr>
          <p:cNvPr id="134" name="Google Shape;134;g2b7a3dd6a4a_0_117"/>
          <p:cNvSpPr txBox="1"/>
          <p:nvPr/>
        </p:nvSpPr>
        <p:spPr>
          <a:xfrm>
            <a:off x="621300" y="1608888"/>
            <a:ext cx="5477100" cy="3640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000"/>
              <a:buFont typeface="Arial"/>
              <a:buNone/>
            </a:pPr>
            <a:br>
              <a:rPr b="1" lang="de-DE" sz="2000">
                <a:solidFill>
                  <a:srgbClr val="3A3838"/>
                </a:solidFill>
                <a:latin typeface="PT Sans"/>
                <a:ea typeface="PT Sans"/>
                <a:cs typeface="PT Sans"/>
                <a:sym typeface="PT Sans"/>
              </a:rPr>
            </a:br>
            <a:r>
              <a:rPr b="1" lang="de-DE" sz="2000">
                <a:solidFill>
                  <a:srgbClr val="0D0D0D"/>
                </a:solidFill>
                <a:highlight>
                  <a:srgbClr val="FFFFFF"/>
                </a:highlight>
                <a:latin typeface="PT Sans"/>
                <a:ea typeface="PT Sans"/>
                <a:cs typeface="PT Sans"/>
                <a:sym typeface="PT Sans"/>
              </a:rPr>
              <a:t>Task:</a:t>
            </a:r>
            <a:endParaRPr b="1" sz="2000">
              <a:solidFill>
                <a:srgbClr val="0D0D0D"/>
              </a:solidFill>
              <a:highlight>
                <a:srgbClr val="FFFFFF"/>
              </a:highlight>
              <a:latin typeface="PT Sans"/>
              <a:ea typeface="PT Sans"/>
              <a:cs typeface="PT Sans"/>
              <a:sym typeface="PT Sans"/>
            </a:endParaRPr>
          </a:p>
          <a:p>
            <a:pPr indent="0" lvl="0" marL="0" rtl="0" algn="l">
              <a:lnSpc>
                <a:spcPct val="115000"/>
              </a:lnSpc>
              <a:spcBef>
                <a:spcPts val="0"/>
              </a:spcBef>
              <a:spcAft>
                <a:spcPts val="0"/>
              </a:spcAft>
              <a:buClr>
                <a:schemeClr val="dk1"/>
              </a:buClr>
              <a:buSzPts val="1100"/>
              <a:buFont typeface="Arial"/>
              <a:buNone/>
            </a:pPr>
            <a:r>
              <a:rPr lang="de-DE" sz="2000">
                <a:solidFill>
                  <a:srgbClr val="0D0D0D"/>
                </a:solidFill>
                <a:highlight>
                  <a:srgbClr val="FFFFFF"/>
                </a:highlight>
                <a:latin typeface="PT Sans"/>
                <a:ea typeface="PT Sans"/>
                <a:cs typeface="PT Sans"/>
                <a:sym typeface="PT Sans"/>
              </a:rPr>
              <a:t>Imagine yourself in a generation in the future,</a:t>
            </a:r>
            <a:br>
              <a:rPr lang="de-DE" sz="2000">
                <a:solidFill>
                  <a:srgbClr val="0D0D0D"/>
                </a:solidFill>
                <a:highlight>
                  <a:srgbClr val="FFFFFF"/>
                </a:highlight>
                <a:latin typeface="PT Sans"/>
                <a:ea typeface="PT Sans"/>
                <a:cs typeface="PT Sans"/>
                <a:sym typeface="PT Sans"/>
              </a:rPr>
            </a:br>
            <a:r>
              <a:rPr lang="de-DE" sz="2000">
                <a:solidFill>
                  <a:srgbClr val="0D0D0D"/>
                </a:solidFill>
                <a:highlight>
                  <a:srgbClr val="FFFFFF"/>
                </a:highlight>
                <a:latin typeface="PT Sans"/>
                <a:ea typeface="PT Sans"/>
                <a:cs typeface="PT Sans"/>
                <a:sym typeface="PT Sans"/>
              </a:rPr>
              <a:t>in the year 2040. Do you think the world will be a </a:t>
            </a:r>
            <a:r>
              <a:rPr b="1" lang="de-DE" sz="2000">
                <a:solidFill>
                  <a:srgbClr val="3488AB"/>
                </a:solidFill>
                <a:highlight>
                  <a:srgbClr val="FFFFFF"/>
                </a:highlight>
                <a:latin typeface="PT Sans"/>
                <a:ea typeface="PT Sans"/>
                <a:cs typeface="PT Sans"/>
                <a:sym typeface="PT Sans"/>
              </a:rPr>
              <a:t>better</a:t>
            </a:r>
            <a:r>
              <a:rPr lang="de-DE" sz="2000">
                <a:solidFill>
                  <a:srgbClr val="0D0D0D"/>
                </a:solidFill>
                <a:highlight>
                  <a:srgbClr val="FFFFFF"/>
                </a:highlight>
                <a:latin typeface="PT Sans"/>
                <a:ea typeface="PT Sans"/>
                <a:cs typeface="PT Sans"/>
                <a:sym typeface="PT Sans"/>
              </a:rPr>
              <a:t> place thanks to digitalisation than the one we live in today - or do you imagine it will be a </a:t>
            </a:r>
            <a:r>
              <a:rPr b="1" lang="de-DE" sz="2000">
                <a:solidFill>
                  <a:srgbClr val="3488AB"/>
                </a:solidFill>
                <a:highlight>
                  <a:srgbClr val="FFFFFF"/>
                </a:highlight>
                <a:latin typeface="PT Sans"/>
                <a:ea typeface="PT Sans"/>
                <a:cs typeface="PT Sans"/>
                <a:sym typeface="PT Sans"/>
              </a:rPr>
              <a:t>worse</a:t>
            </a:r>
            <a:r>
              <a:rPr lang="de-DE" sz="2000">
                <a:solidFill>
                  <a:srgbClr val="0D0D0D"/>
                </a:solidFill>
                <a:highlight>
                  <a:srgbClr val="FFFFFF"/>
                </a:highlight>
                <a:latin typeface="PT Sans"/>
                <a:ea typeface="PT Sans"/>
                <a:cs typeface="PT Sans"/>
                <a:sym typeface="PT Sans"/>
              </a:rPr>
              <a:t> place?</a:t>
            </a:r>
            <a:endParaRPr sz="2000">
              <a:solidFill>
                <a:srgbClr val="0D0D0D"/>
              </a:solidFill>
              <a:highlight>
                <a:srgbClr val="FFFFFF"/>
              </a:highlight>
              <a:latin typeface="PT Sans"/>
              <a:ea typeface="PT Sans"/>
              <a:cs typeface="PT Sans"/>
              <a:sym typeface="PT Sans"/>
            </a:endParaRPr>
          </a:p>
          <a:p>
            <a:pPr indent="0" lvl="0" marL="0" rtl="0" algn="l">
              <a:lnSpc>
                <a:spcPct val="115000"/>
              </a:lnSpc>
              <a:spcBef>
                <a:spcPts val="1500"/>
              </a:spcBef>
              <a:spcAft>
                <a:spcPts val="0"/>
              </a:spcAft>
              <a:buClr>
                <a:schemeClr val="dk1"/>
              </a:buClr>
              <a:buSzPts val="1100"/>
              <a:buFont typeface="Arial"/>
              <a:buNone/>
            </a:pPr>
            <a:r>
              <a:rPr lang="de-DE" sz="2000">
                <a:solidFill>
                  <a:srgbClr val="0D0D0D"/>
                </a:solidFill>
                <a:highlight>
                  <a:srgbClr val="FFFFFF"/>
                </a:highlight>
                <a:latin typeface="PT Sans"/>
                <a:ea typeface="PT Sans"/>
                <a:cs typeface="PT Sans"/>
                <a:sym typeface="PT Sans"/>
              </a:rPr>
              <a:t>Position yourself along the opinion line.</a:t>
            </a:r>
            <a:endParaRPr sz="2000">
              <a:solidFill>
                <a:srgbClr val="0D0D0D"/>
              </a:solidFill>
              <a:highlight>
                <a:srgbClr val="FFFFFF"/>
              </a:highlight>
              <a:latin typeface="PT Sans"/>
              <a:ea typeface="PT Sans"/>
              <a:cs typeface="PT Sans"/>
              <a:sym typeface="PT Sans"/>
            </a:endParaRPr>
          </a:p>
          <a:p>
            <a:pPr indent="0" lvl="0" marL="0" marR="0" rtl="0" algn="l">
              <a:lnSpc>
                <a:spcPct val="100000"/>
              </a:lnSpc>
              <a:spcBef>
                <a:spcPts val="0"/>
              </a:spcBef>
              <a:spcAft>
                <a:spcPts val="0"/>
              </a:spcAft>
              <a:buClr>
                <a:schemeClr val="dk1"/>
              </a:buClr>
              <a:buSzPts val="2000"/>
              <a:buFont typeface="Arial"/>
              <a:buNone/>
            </a:pPr>
            <a:r>
              <a:t/>
            </a:r>
            <a:endParaRPr b="1" sz="2000">
              <a:solidFill>
                <a:srgbClr val="3A3838"/>
              </a:solidFill>
              <a:latin typeface="PT Sans"/>
              <a:ea typeface="PT Sans"/>
              <a:cs typeface="PT Sans"/>
              <a:sym typeface="PT Sans"/>
            </a:endParaRPr>
          </a:p>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rgbClr val="3A3838"/>
              </a:solidFill>
              <a:latin typeface="PT Sans"/>
              <a:ea typeface="PT Sans"/>
              <a:cs typeface="PT Sans"/>
              <a:sym typeface="PT Sans"/>
            </a:endParaRPr>
          </a:p>
        </p:txBody>
      </p:sp>
      <p:pic>
        <p:nvPicPr>
          <p:cNvPr id="135" name="Google Shape;135;g2b7a3dd6a4a_0_117"/>
          <p:cNvPicPr preferRelativeResize="0"/>
          <p:nvPr/>
        </p:nvPicPr>
        <p:blipFill rotWithShape="1">
          <a:blip r:embed="rId3">
            <a:alphaModFix/>
          </a:blip>
          <a:srcRect b="0" l="0" r="0" t="0"/>
          <a:stretch/>
        </p:blipFill>
        <p:spPr>
          <a:xfrm>
            <a:off x="517400" y="5733450"/>
            <a:ext cx="547400" cy="547400"/>
          </a:xfrm>
          <a:prstGeom prst="rect">
            <a:avLst/>
          </a:prstGeom>
          <a:noFill/>
          <a:ln>
            <a:noFill/>
          </a:ln>
        </p:spPr>
      </p:pic>
      <p:sp>
        <p:nvSpPr>
          <p:cNvPr id="136" name="Google Shape;136;g2b7a3dd6a4a_0_117"/>
          <p:cNvSpPr/>
          <p:nvPr/>
        </p:nvSpPr>
        <p:spPr>
          <a:xfrm>
            <a:off x="7077000" y="5519200"/>
            <a:ext cx="4801800" cy="9759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378000"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rPr lang="de-DE" sz="1600">
                <a:solidFill>
                  <a:schemeClr val="dk1"/>
                </a:solidFill>
                <a:latin typeface="Droid Sans Mono"/>
                <a:ea typeface="Droid Sans Mono"/>
                <a:cs typeface="Droid Sans Mono"/>
                <a:sym typeface="Droid Sans Mono"/>
              </a:rPr>
              <a:t>All together</a:t>
            </a:r>
            <a:endParaRPr i="0" sz="1600" u="none" cap="none" strike="noStrike">
              <a:solidFill>
                <a:schemeClr val="dk1"/>
              </a:solidFill>
              <a:latin typeface="Droid Sans Mono"/>
              <a:ea typeface="Droid Sans Mono"/>
              <a:cs typeface="Droid Sans Mono"/>
              <a:sym typeface="Droid Sans Mono"/>
            </a:endParaRPr>
          </a:p>
        </p:txBody>
      </p:sp>
      <p:pic>
        <p:nvPicPr>
          <p:cNvPr descr="Benutzer mit einfarbiger Füllung" id="137" name="Google Shape;137;g2b7a3dd6a4a_0_117"/>
          <p:cNvPicPr preferRelativeResize="0"/>
          <p:nvPr/>
        </p:nvPicPr>
        <p:blipFill rotWithShape="1">
          <a:blip r:embed="rId4">
            <a:alphaModFix/>
          </a:blip>
          <a:srcRect b="0" l="0" r="0" t="0"/>
          <a:stretch/>
        </p:blipFill>
        <p:spPr>
          <a:xfrm>
            <a:off x="6314000" y="5733462"/>
            <a:ext cx="547400" cy="547400"/>
          </a:xfrm>
          <a:prstGeom prst="rect">
            <a:avLst/>
          </a:prstGeom>
          <a:noFill/>
          <a:ln>
            <a:noFill/>
          </a:ln>
        </p:spPr>
      </p:pic>
      <p:cxnSp>
        <p:nvCxnSpPr>
          <p:cNvPr id="138" name="Google Shape;138;g2b7a3dd6a4a_0_117"/>
          <p:cNvCxnSpPr/>
          <p:nvPr/>
        </p:nvCxnSpPr>
        <p:spPr>
          <a:xfrm>
            <a:off x="9039580" y="1949243"/>
            <a:ext cx="0" cy="2700000"/>
          </a:xfrm>
          <a:prstGeom prst="straightConnector1">
            <a:avLst/>
          </a:prstGeom>
          <a:noFill/>
          <a:ln cap="flat" cmpd="sng" w="28575">
            <a:solidFill>
              <a:srgbClr val="3488AB"/>
            </a:solidFill>
            <a:prstDash val="solid"/>
            <a:miter lim="800000"/>
            <a:headEnd len="sm" w="sm" type="none"/>
            <a:tailEnd len="sm" w="sm" type="none"/>
          </a:ln>
        </p:spPr>
      </p:cxnSp>
      <p:cxnSp>
        <p:nvCxnSpPr>
          <p:cNvPr id="139" name="Google Shape;139;g2b7a3dd6a4a_0_117"/>
          <p:cNvCxnSpPr/>
          <p:nvPr/>
        </p:nvCxnSpPr>
        <p:spPr>
          <a:xfrm rot="10800000">
            <a:off x="7689580" y="3323954"/>
            <a:ext cx="2700000" cy="0"/>
          </a:xfrm>
          <a:prstGeom prst="straightConnector1">
            <a:avLst/>
          </a:prstGeom>
          <a:noFill/>
          <a:ln cap="flat" cmpd="sng" w="28575">
            <a:solidFill>
              <a:srgbClr val="3488AB"/>
            </a:solidFill>
            <a:prstDash val="solid"/>
            <a:miter lim="800000"/>
            <a:headEnd len="sm" w="sm" type="none"/>
            <a:tailEnd len="sm" w="sm" type="none"/>
          </a:ln>
        </p:spPr>
      </p:cxnSp>
      <p:sp>
        <p:nvSpPr>
          <p:cNvPr id="140" name="Google Shape;140;g2b7a3dd6a4a_0_117"/>
          <p:cNvSpPr txBox="1"/>
          <p:nvPr/>
        </p:nvSpPr>
        <p:spPr>
          <a:xfrm>
            <a:off x="7077000" y="1328982"/>
            <a:ext cx="3925200" cy="554100"/>
          </a:xfrm>
          <a:prstGeom prst="rect">
            <a:avLst/>
          </a:prstGeom>
          <a:noFill/>
          <a:ln>
            <a:noFill/>
          </a:ln>
        </p:spPr>
        <p:txBody>
          <a:bodyPr anchorCtr="0" anchor="t" bIns="45700" lIns="91425" spcFirstLastPara="1" rIns="91425" wrap="square" tIns="45700">
            <a:spAutoFit/>
          </a:bodyPr>
          <a:lstStyle/>
          <a:p>
            <a:pPr indent="0" lvl="0" marL="0" rtl="0" algn="ctr">
              <a:spcBef>
                <a:spcPts val="1500"/>
              </a:spcBef>
              <a:spcAft>
                <a:spcPts val="0"/>
              </a:spcAft>
              <a:buClr>
                <a:schemeClr val="dk1"/>
              </a:buClr>
              <a:buSzPts val="1100"/>
              <a:buFont typeface="Arial"/>
              <a:buNone/>
            </a:pPr>
            <a:r>
              <a:rPr b="1" lang="de-DE" sz="1500">
                <a:solidFill>
                  <a:srgbClr val="3A3838"/>
                </a:solidFill>
                <a:latin typeface="PT Sans"/>
                <a:ea typeface="PT Sans"/>
                <a:cs typeface="PT Sans"/>
                <a:sym typeface="PT Sans"/>
              </a:rPr>
              <a:t>Digitalisation makes the world</a:t>
            </a:r>
            <a:br>
              <a:rPr b="1" lang="de-DE" sz="1500">
                <a:solidFill>
                  <a:srgbClr val="3A3838"/>
                </a:solidFill>
                <a:latin typeface="PT Sans"/>
                <a:ea typeface="PT Sans"/>
                <a:cs typeface="PT Sans"/>
                <a:sym typeface="PT Sans"/>
              </a:rPr>
            </a:br>
            <a:r>
              <a:rPr b="1" lang="de-DE" sz="1500">
                <a:solidFill>
                  <a:srgbClr val="3A3838"/>
                </a:solidFill>
                <a:latin typeface="PT Sans"/>
                <a:ea typeface="PT Sans"/>
                <a:cs typeface="PT Sans"/>
                <a:sym typeface="PT Sans"/>
              </a:rPr>
              <a:t>a </a:t>
            </a:r>
            <a:r>
              <a:rPr b="1" lang="de-DE" sz="1500">
                <a:solidFill>
                  <a:srgbClr val="3488AB"/>
                </a:solidFill>
                <a:latin typeface="PT Sans"/>
                <a:ea typeface="PT Sans"/>
                <a:cs typeface="PT Sans"/>
                <a:sym typeface="PT Sans"/>
              </a:rPr>
              <a:t>better </a:t>
            </a:r>
            <a:r>
              <a:rPr b="1" lang="de-DE" sz="1500">
                <a:solidFill>
                  <a:srgbClr val="3A3838"/>
                </a:solidFill>
                <a:latin typeface="PT Sans"/>
                <a:ea typeface="PT Sans"/>
                <a:cs typeface="PT Sans"/>
                <a:sym typeface="PT Sans"/>
              </a:rPr>
              <a:t>place</a:t>
            </a:r>
            <a:endParaRPr b="1" i="0" sz="1500" u="none" cap="none" strike="noStrike">
              <a:solidFill>
                <a:srgbClr val="000000"/>
              </a:solidFill>
              <a:latin typeface="PT Sans"/>
              <a:ea typeface="PT Sans"/>
              <a:cs typeface="PT Sans"/>
              <a:sym typeface="PT Sans"/>
            </a:endParaRPr>
          </a:p>
        </p:txBody>
      </p:sp>
      <p:sp>
        <p:nvSpPr>
          <p:cNvPr id="141" name="Google Shape;141;g2b7a3dd6a4a_0_117"/>
          <p:cNvSpPr txBox="1"/>
          <p:nvPr/>
        </p:nvSpPr>
        <p:spPr>
          <a:xfrm>
            <a:off x="7076990" y="4715429"/>
            <a:ext cx="3925200" cy="5541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500"/>
              <a:buFont typeface="Arial"/>
              <a:buNone/>
            </a:pPr>
            <a:r>
              <a:rPr b="1" lang="de-DE" sz="1500">
                <a:solidFill>
                  <a:srgbClr val="3A3838"/>
                </a:solidFill>
                <a:latin typeface="PT Sans"/>
                <a:ea typeface="PT Sans"/>
                <a:cs typeface="PT Sans"/>
                <a:sym typeface="PT Sans"/>
              </a:rPr>
              <a:t>Digitalisation</a:t>
            </a:r>
            <a:r>
              <a:rPr b="1" i="0" lang="de-DE" sz="1500" u="none" cap="none" strike="noStrike">
                <a:solidFill>
                  <a:srgbClr val="3A3838"/>
                </a:solidFill>
                <a:latin typeface="PT Sans"/>
                <a:ea typeface="PT Sans"/>
                <a:cs typeface="PT Sans"/>
                <a:sym typeface="PT Sans"/>
              </a:rPr>
              <a:t> </a:t>
            </a:r>
            <a:r>
              <a:rPr b="1" lang="de-DE" sz="1500">
                <a:solidFill>
                  <a:srgbClr val="3A3838"/>
                </a:solidFill>
                <a:latin typeface="PT Sans"/>
                <a:ea typeface="PT Sans"/>
                <a:cs typeface="PT Sans"/>
                <a:sym typeface="PT Sans"/>
              </a:rPr>
              <a:t>makes the world</a:t>
            </a:r>
            <a:br>
              <a:rPr b="1" lang="de-DE" sz="1500">
                <a:solidFill>
                  <a:srgbClr val="3A3838"/>
                </a:solidFill>
                <a:latin typeface="PT Sans"/>
                <a:ea typeface="PT Sans"/>
                <a:cs typeface="PT Sans"/>
                <a:sym typeface="PT Sans"/>
              </a:rPr>
            </a:br>
            <a:r>
              <a:rPr b="1" lang="de-DE" sz="1500">
                <a:solidFill>
                  <a:srgbClr val="3A3838"/>
                </a:solidFill>
                <a:latin typeface="PT Sans"/>
                <a:ea typeface="PT Sans"/>
                <a:cs typeface="PT Sans"/>
                <a:sym typeface="PT Sans"/>
              </a:rPr>
              <a:t>a </a:t>
            </a:r>
            <a:r>
              <a:rPr b="1" lang="de-DE" sz="1500">
                <a:solidFill>
                  <a:srgbClr val="3488AB"/>
                </a:solidFill>
                <a:latin typeface="PT Sans"/>
                <a:ea typeface="PT Sans"/>
                <a:cs typeface="PT Sans"/>
                <a:sym typeface="PT Sans"/>
              </a:rPr>
              <a:t>worse</a:t>
            </a:r>
            <a:r>
              <a:rPr b="1" lang="de-DE" sz="1500">
                <a:solidFill>
                  <a:srgbClr val="3A3838"/>
                </a:solidFill>
                <a:latin typeface="PT Sans"/>
                <a:ea typeface="PT Sans"/>
                <a:cs typeface="PT Sans"/>
                <a:sym typeface="PT Sans"/>
              </a:rPr>
              <a:t> place</a:t>
            </a:r>
            <a:endParaRPr b="0" i="0" sz="1400" u="none" cap="none" strike="noStrike">
              <a:solidFill>
                <a:srgbClr val="000000"/>
              </a:solidFill>
              <a:latin typeface="Arial"/>
              <a:ea typeface="Arial"/>
              <a:cs typeface="Arial"/>
              <a:sym typeface="Arial"/>
            </a:endParaRPr>
          </a:p>
        </p:txBody>
      </p:sp>
      <p:sp>
        <p:nvSpPr>
          <p:cNvPr id="142" name="Google Shape;142;g2b7a3dd6a4a_0_117"/>
          <p:cNvSpPr txBox="1"/>
          <p:nvPr>
            <p:ph idx="12" type="sldNum"/>
          </p:nvPr>
        </p:nvSpPr>
        <p:spPr>
          <a:xfrm>
            <a:off x="301800" y="6495150"/>
            <a:ext cx="2743200" cy="3651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Arial"/>
              <a:buNone/>
            </a:pPr>
            <a:fld id="{00000000-1234-1234-1234-123412341234}" type="slidenum">
              <a:rPr lang="de-DE"/>
              <a:t>‹#›</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g2b7a3dd6a4a_0_136"/>
          <p:cNvSpPr/>
          <p:nvPr/>
        </p:nvSpPr>
        <p:spPr>
          <a:xfrm>
            <a:off x="301800" y="5519200"/>
            <a:ext cx="978600" cy="9759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Oi"/>
              <a:ea typeface="Oi"/>
              <a:cs typeface="Oi"/>
              <a:sym typeface="Oi"/>
            </a:endParaRPr>
          </a:p>
        </p:txBody>
      </p:sp>
      <p:sp>
        <p:nvSpPr>
          <p:cNvPr id="149" name="Google Shape;149;g2b7a3dd6a4a_0_136"/>
          <p:cNvSpPr/>
          <p:nvPr/>
        </p:nvSpPr>
        <p:spPr>
          <a:xfrm>
            <a:off x="6098399" y="5519200"/>
            <a:ext cx="978600" cy="9759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Oi"/>
              <a:ea typeface="Oi"/>
              <a:cs typeface="Oi"/>
              <a:sym typeface="Oi"/>
            </a:endParaRPr>
          </a:p>
        </p:txBody>
      </p:sp>
      <p:sp>
        <p:nvSpPr>
          <p:cNvPr id="150" name="Google Shape;150;g2b7a3dd6a4a_0_136"/>
          <p:cNvSpPr txBox="1"/>
          <p:nvPr/>
        </p:nvSpPr>
        <p:spPr>
          <a:xfrm>
            <a:off x="621450" y="1332838"/>
            <a:ext cx="3698100" cy="3717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000"/>
              <a:buFont typeface="Arial"/>
              <a:buNone/>
            </a:pPr>
            <a:r>
              <a:rPr b="1" lang="de-DE" sz="2000">
                <a:solidFill>
                  <a:srgbClr val="3A3838"/>
                </a:solidFill>
                <a:latin typeface="PT Sans"/>
                <a:ea typeface="PT Sans"/>
                <a:cs typeface="PT Sans"/>
                <a:sym typeface="PT Sans"/>
              </a:rPr>
              <a:t>Task</a:t>
            </a:r>
            <a:r>
              <a:rPr b="1" i="0" lang="de-DE" sz="2000" u="none" cap="none" strike="noStrike">
                <a:solidFill>
                  <a:srgbClr val="3A3838"/>
                </a:solidFill>
                <a:latin typeface="PT Sans"/>
                <a:ea typeface="PT Sans"/>
                <a:cs typeface="PT Sans"/>
                <a:sym typeface="PT Sans"/>
              </a:rPr>
              <a:t>: </a:t>
            </a:r>
            <a:endParaRPr b="0" i="0" sz="2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000"/>
              <a:buFont typeface="Arial"/>
              <a:buNone/>
            </a:pPr>
            <a:r>
              <a:rPr lang="de-DE" sz="2000">
                <a:solidFill>
                  <a:srgbClr val="0D0D0D"/>
                </a:solidFill>
                <a:highlight>
                  <a:schemeClr val="lt1"/>
                </a:highlight>
                <a:latin typeface="PT Sans"/>
                <a:ea typeface="PT Sans"/>
                <a:cs typeface="PT Sans"/>
                <a:sym typeface="PT Sans"/>
              </a:rPr>
              <a:t>Imagine yourself in a generation in the future,</a:t>
            </a:r>
            <a:br>
              <a:rPr lang="de-DE" sz="2000">
                <a:solidFill>
                  <a:srgbClr val="0D0D0D"/>
                </a:solidFill>
                <a:highlight>
                  <a:schemeClr val="lt1"/>
                </a:highlight>
                <a:latin typeface="PT Sans"/>
                <a:ea typeface="PT Sans"/>
                <a:cs typeface="PT Sans"/>
                <a:sym typeface="PT Sans"/>
              </a:rPr>
            </a:br>
            <a:r>
              <a:rPr lang="de-DE" sz="2000">
                <a:solidFill>
                  <a:srgbClr val="0D0D0D"/>
                </a:solidFill>
                <a:highlight>
                  <a:schemeClr val="lt1"/>
                </a:highlight>
                <a:latin typeface="PT Sans"/>
                <a:ea typeface="PT Sans"/>
                <a:cs typeface="PT Sans"/>
                <a:sym typeface="PT Sans"/>
              </a:rPr>
              <a:t>in the year 2040. </a:t>
            </a:r>
            <a:br>
              <a:rPr lang="de-DE" sz="2000">
                <a:solidFill>
                  <a:srgbClr val="0D0D0D"/>
                </a:solidFill>
                <a:highlight>
                  <a:schemeClr val="lt1"/>
                </a:highlight>
                <a:latin typeface="PT Sans"/>
                <a:ea typeface="PT Sans"/>
                <a:cs typeface="PT Sans"/>
                <a:sym typeface="PT Sans"/>
              </a:rPr>
            </a:br>
            <a:r>
              <a:rPr lang="de-DE" sz="2000">
                <a:solidFill>
                  <a:srgbClr val="0D0D0D"/>
                </a:solidFill>
                <a:latin typeface="PT Sans"/>
                <a:ea typeface="PT Sans"/>
                <a:cs typeface="PT Sans"/>
                <a:sym typeface="PT Sans"/>
              </a:rPr>
              <a:t>How do you see your personal agency in the digital world and your </a:t>
            </a:r>
            <a:r>
              <a:rPr b="1" lang="de-DE" sz="2000">
                <a:solidFill>
                  <a:srgbClr val="3488AB"/>
                </a:solidFill>
                <a:latin typeface="PT Sans"/>
                <a:ea typeface="PT Sans"/>
                <a:cs typeface="PT Sans"/>
                <a:sym typeface="PT Sans"/>
              </a:rPr>
              <a:t>potential to influence </a:t>
            </a:r>
            <a:r>
              <a:rPr lang="de-DE" sz="2000">
                <a:solidFill>
                  <a:srgbClr val="0D0D0D"/>
                </a:solidFill>
                <a:latin typeface="PT Sans"/>
                <a:ea typeface="PT Sans"/>
                <a:cs typeface="PT Sans"/>
                <a:sym typeface="PT Sans"/>
              </a:rPr>
              <a:t>social processes? </a:t>
            </a:r>
            <a:endParaRPr sz="2000">
              <a:solidFill>
                <a:srgbClr val="0D0D0D"/>
              </a:solidFill>
              <a:latin typeface="PT Sans"/>
              <a:ea typeface="PT Sans"/>
              <a:cs typeface="PT Sans"/>
              <a:sym typeface="PT Sans"/>
            </a:endParaRPr>
          </a:p>
          <a:p>
            <a:pPr indent="0" lvl="0" marL="0" marR="0" rtl="0" algn="l">
              <a:lnSpc>
                <a:spcPct val="100000"/>
              </a:lnSpc>
              <a:spcBef>
                <a:spcPts val="0"/>
              </a:spcBef>
              <a:spcAft>
                <a:spcPts val="0"/>
              </a:spcAft>
              <a:buClr>
                <a:schemeClr val="dk1"/>
              </a:buClr>
              <a:buSzPts val="2000"/>
              <a:buFont typeface="Arial"/>
              <a:buNone/>
            </a:pPr>
            <a:r>
              <a:t/>
            </a:r>
            <a:endParaRPr sz="2000">
              <a:solidFill>
                <a:srgbClr val="3A3838"/>
              </a:solidFill>
              <a:latin typeface="PT Sans"/>
              <a:ea typeface="PT Sans"/>
              <a:cs typeface="PT Sans"/>
              <a:sym typeface="PT Sans"/>
            </a:endParaRPr>
          </a:p>
          <a:p>
            <a:pPr indent="0" lvl="0" marL="0" rtl="0" algn="l">
              <a:lnSpc>
                <a:spcPct val="115000"/>
              </a:lnSpc>
              <a:spcBef>
                <a:spcPts val="1500"/>
              </a:spcBef>
              <a:spcAft>
                <a:spcPts val="0"/>
              </a:spcAft>
              <a:buClr>
                <a:schemeClr val="dk1"/>
              </a:buClr>
              <a:buSzPts val="1100"/>
              <a:buFont typeface="Arial"/>
              <a:buNone/>
            </a:pPr>
            <a:r>
              <a:rPr lang="de-DE" sz="2000">
                <a:solidFill>
                  <a:srgbClr val="0D0D0D"/>
                </a:solidFill>
                <a:highlight>
                  <a:schemeClr val="lt1"/>
                </a:highlight>
                <a:latin typeface="PT Sans"/>
                <a:ea typeface="PT Sans"/>
                <a:cs typeface="PT Sans"/>
                <a:sym typeface="PT Sans"/>
              </a:rPr>
              <a:t>Position yourself along the opinion line.</a:t>
            </a:r>
            <a:endParaRPr sz="2000">
              <a:solidFill>
                <a:srgbClr val="3A3838"/>
              </a:solidFill>
              <a:latin typeface="PT Sans"/>
              <a:ea typeface="PT Sans"/>
              <a:cs typeface="PT Sans"/>
              <a:sym typeface="PT Sans"/>
            </a:endParaRPr>
          </a:p>
        </p:txBody>
      </p:sp>
      <p:pic>
        <p:nvPicPr>
          <p:cNvPr id="151" name="Google Shape;151;g2b7a3dd6a4a_0_136"/>
          <p:cNvPicPr preferRelativeResize="0"/>
          <p:nvPr/>
        </p:nvPicPr>
        <p:blipFill rotWithShape="1">
          <a:blip r:embed="rId3">
            <a:alphaModFix/>
          </a:blip>
          <a:srcRect b="0" l="0" r="0" t="0"/>
          <a:stretch/>
        </p:blipFill>
        <p:spPr>
          <a:xfrm>
            <a:off x="517400" y="5733450"/>
            <a:ext cx="547400" cy="547400"/>
          </a:xfrm>
          <a:prstGeom prst="rect">
            <a:avLst/>
          </a:prstGeom>
          <a:noFill/>
          <a:ln>
            <a:noFill/>
          </a:ln>
        </p:spPr>
      </p:pic>
      <p:pic>
        <p:nvPicPr>
          <p:cNvPr descr="Benutzer mit einfarbiger Füllung" id="152" name="Google Shape;152;g2b7a3dd6a4a_0_136"/>
          <p:cNvPicPr preferRelativeResize="0"/>
          <p:nvPr/>
        </p:nvPicPr>
        <p:blipFill rotWithShape="1">
          <a:blip r:embed="rId4">
            <a:alphaModFix/>
          </a:blip>
          <a:srcRect b="0" l="0" r="0" t="0"/>
          <a:stretch/>
        </p:blipFill>
        <p:spPr>
          <a:xfrm>
            <a:off x="6314000" y="5733462"/>
            <a:ext cx="547400" cy="547400"/>
          </a:xfrm>
          <a:prstGeom prst="rect">
            <a:avLst/>
          </a:prstGeom>
          <a:noFill/>
          <a:ln>
            <a:noFill/>
          </a:ln>
        </p:spPr>
      </p:pic>
      <p:cxnSp>
        <p:nvCxnSpPr>
          <p:cNvPr id="153" name="Google Shape;153;g2b7a3dd6a4a_0_136"/>
          <p:cNvCxnSpPr/>
          <p:nvPr/>
        </p:nvCxnSpPr>
        <p:spPr>
          <a:xfrm>
            <a:off x="8335955" y="1949243"/>
            <a:ext cx="0" cy="2700000"/>
          </a:xfrm>
          <a:prstGeom prst="straightConnector1">
            <a:avLst/>
          </a:prstGeom>
          <a:noFill/>
          <a:ln cap="flat" cmpd="sng" w="28575">
            <a:solidFill>
              <a:srgbClr val="3488AB"/>
            </a:solidFill>
            <a:prstDash val="solid"/>
            <a:miter lim="800000"/>
            <a:headEnd len="sm" w="sm" type="none"/>
            <a:tailEnd len="sm" w="sm" type="none"/>
          </a:ln>
        </p:spPr>
      </p:cxnSp>
      <p:cxnSp>
        <p:nvCxnSpPr>
          <p:cNvPr id="154" name="Google Shape;154;g2b7a3dd6a4a_0_136"/>
          <p:cNvCxnSpPr/>
          <p:nvPr/>
        </p:nvCxnSpPr>
        <p:spPr>
          <a:xfrm flipH="1">
            <a:off x="7031550" y="3302788"/>
            <a:ext cx="2608800" cy="8400"/>
          </a:xfrm>
          <a:prstGeom prst="straightConnector1">
            <a:avLst/>
          </a:prstGeom>
          <a:noFill/>
          <a:ln cap="flat" cmpd="sng" w="28575">
            <a:solidFill>
              <a:srgbClr val="3488AB"/>
            </a:solidFill>
            <a:prstDash val="solid"/>
            <a:miter lim="800000"/>
            <a:headEnd len="sm" w="sm" type="none"/>
            <a:tailEnd len="sm" w="sm" type="none"/>
          </a:ln>
        </p:spPr>
      </p:cxnSp>
      <p:sp>
        <p:nvSpPr>
          <p:cNvPr id="155" name="Google Shape;155;g2b7a3dd6a4a_0_136"/>
          <p:cNvSpPr txBox="1"/>
          <p:nvPr/>
        </p:nvSpPr>
        <p:spPr>
          <a:xfrm>
            <a:off x="6837275" y="1344449"/>
            <a:ext cx="2997300" cy="554100"/>
          </a:xfrm>
          <a:prstGeom prst="rect">
            <a:avLst/>
          </a:prstGeom>
          <a:noFill/>
          <a:ln>
            <a:noFill/>
          </a:ln>
        </p:spPr>
        <p:txBody>
          <a:bodyPr anchorCtr="0" anchor="t" bIns="45700" lIns="91425" spcFirstLastPara="1" rIns="91425" wrap="square" tIns="45700">
            <a:spAutoFit/>
          </a:bodyPr>
          <a:lstStyle/>
          <a:p>
            <a:pPr indent="0" lvl="0" marL="0" rtl="0" algn="ctr">
              <a:spcBef>
                <a:spcPts val="1500"/>
              </a:spcBef>
              <a:spcAft>
                <a:spcPts val="0"/>
              </a:spcAft>
              <a:buClr>
                <a:schemeClr val="dk1"/>
              </a:buClr>
              <a:buSzPts val="1100"/>
              <a:buFont typeface="Arial"/>
              <a:buNone/>
            </a:pPr>
            <a:r>
              <a:rPr lang="de-DE" sz="1500">
                <a:solidFill>
                  <a:srgbClr val="E6E6DE"/>
                </a:solidFill>
                <a:latin typeface="PT Sans"/>
                <a:ea typeface="PT Sans"/>
                <a:cs typeface="PT Sans"/>
                <a:sym typeface="PT Sans"/>
              </a:rPr>
              <a:t>Digitalisation makes the world</a:t>
            </a:r>
            <a:br>
              <a:rPr lang="de-DE" sz="1500">
                <a:solidFill>
                  <a:srgbClr val="E6E6DE"/>
                </a:solidFill>
                <a:latin typeface="PT Sans"/>
                <a:ea typeface="PT Sans"/>
                <a:cs typeface="PT Sans"/>
                <a:sym typeface="PT Sans"/>
              </a:rPr>
            </a:br>
            <a:r>
              <a:rPr lang="de-DE" sz="1500">
                <a:solidFill>
                  <a:srgbClr val="E6E6DE"/>
                </a:solidFill>
                <a:latin typeface="PT Sans"/>
                <a:ea typeface="PT Sans"/>
                <a:cs typeface="PT Sans"/>
                <a:sym typeface="PT Sans"/>
              </a:rPr>
              <a:t>a better place</a:t>
            </a:r>
            <a:endParaRPr b="0" i="0" sz="1400" u="none" cap="none" strike="noStrike">
              <a:solidFill>
                <a:srgbClr val="E6E6DE"/>
              </a:solidFill>
              <a:latin typeface="Arial"/>
              <a:ea typeface="Arial"/>
              <a:cs typeface="Arial"/>
              <a:sym typeface="Arial"/>
            </a:endParaRPr>
          </a:p>
        </p:txBody>
      </p:sp>
      <p:sp>
        <p:nvSpPr>
          <p:cNvPr id="156" name="Google Shape;156;g2b7a3dd6a4a_0_136"/>
          <p:cNvSpPr txBox="1"/>
          <p:nvPr/>
        </p:nvSpPr>
        <p:spPr>
          <a:xfrm>
            <a:off x="4728975" y="2937538"/>
            <a:ext cx="2443800" cy="738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lang="de-DE">
                <a:solidFill>
                  <a:srgbClr val="3A3838"/>
                </a:solidFill>
                <a:latin typeface="PT Sans"/>
                <a:ea typeface="PT Sans"/>
                <a:cs typeface="PT Sans"/>
                <a:sym typeface="PT Sans"/>
              </a:rPr>
              <a:t>My ability to act is </a:t>
            </a:r>
            <a:r>
              <a:rPr b="1" lang="de-DE">
                <a:solidFill>
                  <a:srgbClr val="3488AB"/>
                </a:solidFill>
                <a:latin typeface="PT Sans"/>
                <a:ea typeface="PT Sans"/>
                <a:cs typeface="PT Sans"/>
                <a:sym typeface="PT Sans"/>
              </a:rPr>
              <a:t>diminished</a:t>
            </a:r>
            <a:r>
              <a:rPr b="1" lang="de-DE">
                <a:solidFill>
                  <a:srgbClr val="3A3838"/>
                </a:solidFill>
                <a:latin typeface="PT Sans"/>
                <a:ea typeface="PT Sans"/>
                <a:cs typeface="PT Sans"/>
                <a:sym typeface="PT Sans"/>
              </a:rPr>
              <a:t> by digitalisation.</a:t>
            </a:r>
            <a:br>
              <a:rPr b="1" lang="de-DE">
                <a:solidFill>
                  <a:srgbClr val="3A3838"/>
                </a:solidFill>
                <a:latin typeface="PT Sans"/>
                <a:ea typeface="PT Sans"/>
                <a:cs typeface="PT Sans"/>
                <a:sym typeface="PT Sans"/>
              </a:rPr>
            </a:br>
            <a:r>
              <a:rPr b="1" lang="de-DE">
                <a:solidFill>
                  <a:srgbClr val="3A3838"/>
                </a:solidFill>
                <a:latin typeface="PT Sans"/>
                <a:ea typeface="PT Sans"/>
                <a:cs typeface="PT Sans"/>
                <a:sym typeface="PT Sans"/>
              </a:rPr>
              <a:t>I can’t influence things.</a:t>
            </a:r>
            <a:endParaRPr b="0" i="0" sz="1400" u="none" cap="none" strike="noStrike">
              <a:solidFill>
                <a:srgbClr val="000000"/>
              </a:solidFill>
              <a:latin typeface="Arial"/>
              <a:ea typeface="Arial"/>
              <a:cs typeface="Arial"/>
              <a:sym typeface="Arial"/>
            </a:endParaRPr>
          </a:p>
        </p:txBody>
      </p:sp>
      <p:sp>
        <p:nvSpPr>
          <p:cNvPr id="157" name="Google Shape;157;g2b7a3dd6a4a_0_136"/>
          <p:cNvSpPr txBox="1"/>
          <p:nvPr/>
        </p:nvSpPr>
        <p:spPr>
          <a:xfrm>
            <a:off x="9587100" y="2937525"/>
            <a:ext cx="2291700" cy="738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lang="de-DE">
                <a:solidFill>
                  <a:srgbClr val="3A3838"/>
                </a:solidFill>
                <a:latin typeface="PT Sans"/>
                <a:ea typeface="PT Sans"/>
                <a:cs typeface="PT Sans"/>
                <a:sym typeface="PT Sans"/>
              </a:rPr>
              <a:t>My ability to act is </a:t>
            </a:r>
            <a:r>
              <a:rPr b="1" lang="de-DE">
                <a:solidFill>
                  <a:srgbClr val="3488AB"/>
                </a:solidFill>
                <a:latin typeface="PT Sans"/>
                <a:ea typeface="PT Sans"/>
                <a:cs typeface="PT Sans"/>
                <a:sym typeface="PT Sans"/>
              </a:rPr>
              <a:t>increased</a:t>
            </a:r>
            <a:r>
              <a:rPr b="1" lang="de-DE">
                <a:solidFill>
                  <a:srgbClr val="3A3838"/>
                </a:solidFill>
                <a:latin typeface="PT Sans"/>
                <a:ea typeface="PT Sans"/>
                <a:cs typeface="PT Sans"/>
                <a:sym typeface="PT Sans"/>
              </a:rPr>
              <a:t> by digitalisation. </a:t>
            </a:r>
            <a:br>
              <a:rPr b="1" lang="de-DE">
                <a:solidFill>
                  <a:srgbClr val="3A3838"/>
                </a:solidFill>
                <a:latin typeface="PT Sans"/>
                <a:ea typeface="PT Sans"/>
                <a:cs typeface="PT Sans"/>
                <a:sym typeface="PT Sans"/>
              </a:rPr>
            </a:br>
            <a:r>
              <a:rPr b="1" lang="de-DE">
                <a:solidFill>
                  <a:srgbClr val="3A3838"/>
                </a:solidFill>
                <a:latin typeface="PT Sans"/>
                <a:ea typeface="PT Sans"/>
                <a:cs typeface="PT Sans"/>
                <a:sym typeface="PT Sans"/>
              </a:rPr>
              <a:t>I can influence things.</a:t>
            </a:r>
            <a:endParaRPr b="0" i="0" sz="1400" u="none" cap="none" strike="noStrike">
              <a:solidFill>
                <a:srgbClr val="000000"/>
              </a:solidFill>
              <a:latin typeface="Arial"/>
              <a:ea typeface="Arial"/>
              <a:cs typeface="Arial"/>
              <a:sym typeface="Arial"/>
            </a:endParaRPr>
          </a:p>
        </p:txBody>
      </p:sp>
      <p:sp>
        <p:nvSpPr>
          <p:cNvPr id="158" name="Google Shape;158;g2b7a3dd6a4a_0_136"/>
          <p:cNvSpPr txBox="1"/>
          <p:nvPr>
            <p:ph idx="12" type="sldNum"/>
          </p:nvPr>
        </p:nvSpPr>
        <p:spPr>
          <a:xfrm>
            <a:off x="301800" y="6495150"/>
            <a:ext cx="2743200" cy="3651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Arial"/>
              <a:buNone/>
            </a:pPr>
            <a:fld id="{00000000-1234-1234-1234-123412341234}" type="slidenum">
              <a:rPr lang="de-DE"/>
              <a:t>‹#›</a:t>
            </a:fld>
            <a:endParaRPr/>
          </a:p>
        </p:txBody>
      </p:sp>
      <p:sp>
        <p:nvSpPr>
          <p:cNvPr id="159" name="Google Shape;159;g2b7a3dd6a4a_0_136"/>
          <p:cNvSpPr txBox="1"/>
          <p:nvPr/>
        </p:nvSpPr>
        <p:spPr>
          <a:xfrm>
            <a:off x="6835950" y="4649250"/>
            <a:ext cx="3000000" cy="646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de-DE" sz="1500">
                <a:solidFill>
                  <a:srgbClr val="E6E6DE"/>
                </a:solidFill>
                <a:latin typeface="PT Sans"/>
                <a:ea typeface="PT Sans"/>
                <a:cs typeface="PT Sans"/>
                <a:sym typeface="PT Sans"/>
              </a:rPr>
              <a:t>Digitalisation makes the world</a:t>
            </a:r>
            <a:br>
              <a:rPr lang="de-DE" sz="1500">
                <a:solidFill>
                  <a:srgbClr val="E6E6DE"/>
                </a:solidFill>
                <a:latin typeface="PT Sans"/>
                <a:ea typeface="PT Sans"/>
                <a:cs typeface="PT Sans"/>
                <a:sym typeface="PT Sans"/>
              </a:rPr>
            </a:br>
            <a:r>
              <a:rPr lang="de-DE" sz="1500">
                <a:solidFill>
                  <a:srgbClr val="E6E6DE"/>
                </a:solidFill>
                <a:latin typeface="PT Sans"/>
                <a:ea typeface="PT Sans"/>
                <a:cs typeface="PT Sans"/>
                <a:sym typeface="PT Sans"/>
              </a:rPr>
              <a:t>a worse place</a:t>
            </a:r>
            <a:endParaRPr>
              <a:solidFill>
                <a:srgbClr val="E6E6DE"/>
              </a:solidFill>
            </a:endParaRPr>
          </a:p>
        </p:txBody>
      </p:sp>
      <p:sp>
        <p:nvSpPr>
          <p:cNvPr id="160" name="Google Shape;160;g2b7a3dd6a4a_0_136"/>
          <p:cNvSpPr/>
          <p:nvPr/>
        </p:nvSpPr>
        <p:spPr>
          <a:xfrm>
            <a:off x="7077000" y="5519200"/>
            <a:ext cx="4801800" cy="9759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378000"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rPr lang="de-DE" sz="1600">
                <a:solidFill>
                  <a:schemeClr val="dk1"/>
                </a:solidFill>
                <a:latin typeface="Droid Sans Mono"/>
                <a:ea typeface="Droid Sans Mono"/>
                <a:cs typeface="Droid Sans Mono"/>
                <a:sym typeface="Droid Sans Mono"/>
              </a:rPr>
              <a:t>All together</a:t>
            </a:r>
            <a:endParaRPr i="0" sz="1600" u="none" cap="none" strike="noStrike">
              <a:solidFill>
                <a:schemeClr val="dk1"/>
              </a:solidFill>
              <a:latin typeface="Droid Sans Mono"/>
              <a:ea typeface="Droid Sans Mono"/>
              <a:cs typeface="Droid Sans Mono"/>
              <a:sym typeface="Droid Sans Mono"/>
            </a:endParaRPr>
          </a:p>
        </p:txBody>
      </p:sp>
      <p:sp>
        <p:nvSpPr>
          <p:cNvPr id="161" name="Google Shape;161;g2b7a3dd6a4a_0_136"/>
          <p:cNvSpPr/>
          <p:nvPr/>
        </p:nvSpPr>
        <p:spPr>
          <a:xfrm>
            <a:off x="1280400" y="5519200"/>
            <a:ext cx="4818000" cy="9759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378000"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rPr lang="de-DE" sz="1600">
                <a:solidFill>
                  <a:schemeClr val="dk1"/>
                </a:solidFill>
                <a:latin typeface="Droid Sans Mono"/>
                <a:ea typeface="Droid Sans Mono"/>
                <a:cs typeface="Droid Sans Mono"/>
                <a:sym typeface="Droid Sans Mono"/>
              </a:rPr>
              <a:t>One minute</a:t>
            </a:r>
            <a:endParaRPr i="0" sz="1600" u="none" cap="none" strike="noStrike">
              <a:solidFill>
                <a:schemeClr val="dk1"/>
              </a:solidFill>
              <a:latin typeface="Droid Sans Mono"/>
              <a:ea typeface="Droid Sans Mono"/>
              <a:cs typeface="Droid Sans Mono"/>
              <a:sym typeface="Droid Sans Mono"/>
            </a:endParaRPr>
          </a:p>
        </p:txBody>
      </p:sp>
      <p:sp>
        <p:nvSpPr>
          <p:cNvPr id="162" name="Google Shape;162;g2b7a3dd6a4a_0_136"/>
          <p:cNvSpPr/>
          <p:nvPr/>
        </p:nvSpPr>
        <p:spPr>
          <a:xfrm>
            <a:off x="301800" y="236168"/>
            <a:ext cx="11577000" cy="627600"/>
          </a:xfrm>
          <a:prstGeom prst="rect">
            <a:avLst/>
          </a:prstGeom>
          <a:solidFill>
            <a:srgbClr val="CAE6F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lang="de-DE">
                <a:solidFill>
                  <a:schemeClr val="dk1"/>
                </a:solidFill>
                <a:latin typeface="PT Sans"/>
                <a:ea typeface="PT Sans"/>
                <a:cs typeface="PT Sans"/>
                <a:sym typeface="PT Sans"/>
              </a:rPr>
              <a:t>Answer by moving</a:t>
            </a:r>
            <a:endParaRPr i="0" sz="1400" u="none" cap="none" strike="noStrike">
              <a:solidFill>
                <a:schemeClr val="dk1"/>
              </a:solidFill>
              <a:latin typeface="PT Sans"/>
              <a:ea typeface="PT Sans"/>
              <a:cs typeface="PT Sans"/>
              <a:sym typeface="PT Sans"/>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g2b7a3dd6a4a_0_158"/>
          <p:cNvSpPr/>
          <p:nvPr/>
        </p:nvSpPr>
        <p:spPr>
          <a:xfrm>
            <a:off x="301800" y="236168"/>
            <a:ext cx="11577000" cy="627600"/>
          </a:xfrm>
          <a:prstGeom prst="rect">
            <a:avLst/>
          </a:prstGeom>
          <a:solidFill>
            <a:srgbClr val="CAE6F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lang="de-DE">
                <a:solidFill>
                  <a:schemeClr val="dk1"/>
                </a:solidFill>
                <a:latin typeface="Droid Sans Mono"/>
                <a:ea typeface="Droid Sans Mono"/>
                <a:cs typeface="Droid Sans Mono"/>
                <a:sym typeface="Droid Sans Mono"/>
              </a:rPr>
              <a:t>Answer by moving</a:t>
            </a:r>
            <a:endParaRPr i="0" sz="1400" u="none" cap="none" strike="noStrike">
              <a:solidFill>
                <a:schemeClr val="dk1"/>
              </a:solidFill>
              <a:latin typeface="Droid Sans Mono"/>
              <a:ea typeface="Droid Sans Mono"/>
              <a:cs typeface="Droid Sans Mono"/>
              <a:sym typeface="Droid Sans Mono"/>
            </a:endParaRPr>
          </a:p>
        </p:txBody>
      </p:sp>
      <p:sp>
        <p:nvSpPr>
          <p:cNvPr id="169" name="Google Shape;169;g2b7a3dd6a4a_0_158"/>
          <p:cNvSpPr/>
          <p:nvPr/>
        </p:nvSpPr>
        <p:spPr>
          <a:xfrm>
            <a:off x="301800" y="5519200"/>
            <a:ext cx="978600" cy="9759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Oi"/>
              <a:ea typeface="Oi"/>
              <a:cs typeface="Oi"/>
              <a:sym typeface="Oi"/>
            </a:endParaRPr>
          </a:p>
        </p:txBody>
      </p:sp>
      <p:sp>
        <p:nvSpPr>
          <p:cNvPr id="170" name="Google Shape;170;g2b7a3dd6a4a_0_158"/>
          <p:cNvSpPr/>
          <p:nvPr/>
        </p:nvSpPr>
        <p:spPr>
          <a:xfrm>
            <a:off x="1280400" y="5519200"/>
            <a:ext cx="4818000" cy="9759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378000"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rPr i="0" lang="de-DE" sz="1600" u="none" cap="none" strike="noStrike">
                <a:solidFill>
                  <a:schemeClr val="dk1"/>
                </a:solidFill>
                <a:latin typeface="Droid Sans Mono"/>
                <a:ea typeface="Droid Sans Mono"/>
                <a:cs typeface="Droid Sans Mono"/>
                <a:sym typeface="Droid Sans Mono"/>
              </a:rPr>
              <a:t>5 </a:t>
            </a:r>
            <a:r>
              <a:rPr lang="de-DE" sz="1600">
                <a:solidFill>
                  <a:schemeClr val="dk1"/>
                </a:solidFill>
                <a:latin typeface="Droid Sans Mono"/>
                <a:ea typeface="Droid Sans Mono"/>
                <a:cs typeface="Droid Sans Mono"/>
                <a:sym typeface="Droid Sans Mono"/>
              </a:rPr>
              <a:t>minutes</a:t>
            </a:r>
            <a:endParaRPr i="0" sz="1600" u="none" cap="none" strike="noStrike">
              <a:solidFill>
                <a:schemeClr val="dk1"/>
              </a:solidFill>
              <a:latin typeface="Droid Sans Mono"/>
              <a:ea typeface="Droid Sans Mono"/>
              <a:cs typeface="Droid Sans Mono"/>
              <a:sym typeface="Droid Sans Mono"/>
            </a:endParaRPr>
          </a:p>
        </p:txBody>
      </p:sp>
      <p:sp>
        <p:nvSpPr>
          <p:cNvPr id="171" name="Google Shape;171;g2b7a3dd6a4a_0_158"/>
          <p:cNvSpPr/>
          <p:nvPr/>
        </p:nvSpPr>
        <p:spPr>
          <a:xfrm>
            <a:off x="6098399" y="5519200"/>
            <a:ext cx="978600" cy="9759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Oi"/>
              <a:ea typeface="Oi"/>
              <a:cs typeface="Oi"/>
              <a:sym typeface="Oi"/>
            </a:endParaRPr>
          </a:p>
        </p:txBody>
      </p:sp>
      <p:sp>
        <p:nvSpPr>
          <p:cNvPr id="172" name="Google Shape;172;g2b7a3dd6a4a_0_158"/>
          <p:cNvSpPr txBox="1"/>
          <p:nvPr/>
        </p:nvSpPr>
        <p:spPr>
          <a:xfrm>
            <a:off x="763500" y="1656075"/>
            <a:ext cx="10665000" cy="30708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None/>
            </a:pPr>
            <a:r>
              <a:rPr b="1" lang="de-DE" sz="2000">
                <a:solidFill>
                  <a:srgbClr val="3A3838"/>
                </a:solidFill>
                <a:latin typeface="PT Sans"/>
                <a:ea typeface="PT Sans"/>
                <a:cs typeface="PT Sans"/>
                <a:sym typeface="PT Sans"/>
              </a:rPr>
              <a:t>Task:</a:t>
            </a:r>
            <a:endParaRPr b="1" sz="2000">
              <a:solidFill>
                <a:srgbClr val="3A3838"/>
              </a:solidFill>
              <a:latin typeface="PT Sans"/>
              <a:ea typeface="PT Sans"/>
              <a:cs typeface="PT Sans"/>
              <a:sym typeface="PT Sans"/>
            </a:endParaRPr>
          </a:p>
          <a:p>
            <a:pPr indent="0" lvl="0" marL="0" marR="0" rtl="0" algn="l">
              <a:lnSpc>
                <a:spcPct val="115000"/>
              </a:lnSpc>
              <a:spcBef>
                <a:spcPts val="0"/>
              </a:spcBef>
              <a:spcAft>
                <a:spcPts val="0"/>
              </a:spcAft>
              <a:buNone/>
            </a:pPr>
            <a:r>
              <a:rPr lang="de-DE" sz="2000">
                <a:solidFill>
                  <a:srgbClr val="3A3838"/>
                </a:solidFill>
                <a:latin typeface="PT Sans"/>
                <a:ea typeface="PT Sans"/>
                <a:cs typeface="PT Sans"/>
                <a:sym typeface="PT Sans"/>
              </a:rPr>
              <a:t>Find a partner who stands as far away from you as possible.</a:t>
            </a:r>
            <a:endParaRPr sz="2000">
              <a:solidFill>
                <a:srgbClr val="3A3838"/>
              </a:solidFill>
              <a:latin typeface="PT Sans"/>
              <a:ea typeface="PT Sans"/>
              <a:cs typeface="PT Sans"/>
              <a:sym typeface="PT Sans"/>
            </a:endParaRPr>
          </a:p>
          <a:p>
            <a:pPr indent="0" lvl="0" marL="0" rtl="0" algn="l">
              <a:lnSpc>
                <a:spcPct val="115000"/>
              </a:lnSpc>
              <a:spcBef>
                <a:spcPts val="0"/>
              </a:spcBef>
              <a:spcAft>
                <a:spcPts val="0"/>
              </a:spcAft>
              <a:buClr>
                <a:schemeClr val="dk1"/>
              </a:buClr>
              <a:buSzPts val="1100"/>
              <a:buFont typeface="Arial"/>
              <a:buNone/>
            </a:pPr>
            <a:r>
              <a:rPr lang="de-DE" sz="2000">
                <a:solidFill>
                  <a:srgbClr val="3A3838"/>
                </a:solidFill>
                <a:latin typeface="PT Sans"/>
                <a:ea typeface="PT Sans"/>
                <a:cs typeface="PT Sans"/>
                <a:sym typeface="PT Sans"/>
              </a:rPr>
              <a:t>Ask each other the following questions:</a:t>
            </a:r>
            <a:endParaRPr sz="2000">
              <a:solidFill>
                <a:srgbClr val="3A3838"/>
              </a:solidFill>
              <a:latin typeface="PT Sans"/>
              <a:ea typeface="PT Sans"/>
              <a:cs typeface="PT Sans"/>
              <a:sym typeface="PT Sans"/>
            </a:endParaRPr>
          </a:p>
          <a:p>
            <a:pPr indent="-355600" lvl="0" marL="457200" marR="0" rtl="0" algn="l">
              <a:lnSpc>
                <a:spcPct val="115000"/>
              </a:lnSpc>
              <a:spcBef>
                <a:spcPts val="1500"/>
              </a:spcBef>
              <a:spcAft>
                <a:spcPts val="0"/>
              </a:spcAft>
              <a:buClr>
                <a:srgbClr val="3A3838"/>
              </a:buClr>
              <a:buSzPts val="2000"/>
              <a:buFont typeface="PT Sans"/>
              <a:buChar char="-"/>
            </a:pPr>
            <a:r>
              <a:rPr lang="de-DE" sz="2000">
                <a:solidFill>
                  <a:srgbClr val="3A3838"/>
                </a:solidFill>
                <a:latin typeface="PT Sans"/>
                <a:ea typeface="PT Sans"/>
                <a:cs typeface="PT Sans"/>
                <a:sym typeface="PT Sans"/>
              </a:rPr>
              <a:t>Why are you standing where you are?</a:t>
            </a:r>
            <a:endParaRPr sz="2000">
              <a:solidFill>
                <a:srgbClr val="3A3838"/>
              </a:solidFill>
              <a:latin typeface="PT Sans"/>
              <a:ea typeface="PT Sans"/>
              <a:cs typeface="PT Sans"/>
              <a:sym typeface="PT Sans"/>
            </a:endParaRPr>
          </a:p>
          <a:p>
            <a:pPr indent="-355600" lvl="0" marL="457200" marR="0" rtl="0" algn="l">
              <a:lnSpc>
                <a:spcPct val="115000"/>
              </a:lnSpc>
              <a:spcBef>
                <a:spcPts val="0"/>
              </a:spcBef>
              <a:spcAft>
                <a:spcPts val="0"/>
              </a:spcAft>
              <a:buClr>
                <a:srgbClr val="3A3838"/>
              </a:buClr>
              <a:buSzPts val="2000"/>
              <a:buFont typeface="PT Sans"/>
              <a:buChar char="-"/>
            </a:pPr>
            <a:r>
              <a:rPr lang="de-DE" sz="2000">
                <a:solidFill>
                  <a:srgbClr val="3A3838"/>
                </a:solidFill>
                <a:latin typeface="PT Sans"/>
                <a:ea typeface="PT Sans"/>
                <a:cs typeface="PT Sans"/>
                <a:sym typeface="PT Sans"/>
              </a:rPr>
              <a:t>Which aspect of the digital future have you thought about?</a:t>
            </a:r>
            <a:endParaRPr sz="2000">
              <a:solidFill>
                <a:srgbClr val="3A3838"/>
              </a:solidFill>
              <a:latin typeface="PT Sans"/>
              <a:ea typeface="PT Sans"/>
              <a:cs typeface="PT Sans"/>
              <a:sym typeface="PT Sans"/>
            </a:endParaRPr>
          </a:p>
          <a:p>
            <a:pPr indent="-355600" lvl="0" marL="457200" marR="0" rtl="0" algn="l">
              <a:lnSpc>
                <a:spcPct val="115000"/>
              </a:lnSpc>
              <a:spcBef>
                <a:spcPts val="0"/>
              </a:spcBef>
              <a:spcAft>
                <a:spcPts val="0"/>
              </a:spcAft>
              <a:buClr>
                <a:srgbClr val="3A3838"/>
              </a:buClr>
              <a:buSzPts val="2000"/>
              <a:buFont typeface="PT Sans"/>
              <a:buChar char="-"/>
            </a:pPr>
            <a:r>
              <a:rPr lang="de-DE" sz="2000">
                <a:solidFill>
                  <a:srgbClr val="3A3838"/>
                </a:solidFill>
                <a:latin typeface="PT Sans"/>
                <a:ea typeface="PT Sans"/>
                <a:cs typeface="PT Sans"/>
                <a:sym typeface="PT Sans"/>
              </a:rPr>
              <a:t>What exactly makes you optimistic/pessimistic?</a:t>
            </a:r>
            <a:endParaRPr sz="2000">
              <a:solidFill>
                <a:srgbClr val="3A3838"/>
              </a:solidFill>
              <a:latin typeface="PT Sans"/>
              <a:ea typeface="PT Sans"/>
              <a:cs typeface="PT Sans"/>
              <a:sym typeface="PT Sans"/>
            </a:endParaRPr>
          </a:p>
          <a:p>
            <a:pPr indent="-355600" lvl="0" marL="457200" marR="0" rtl="0" algn="l">
              <a:lnSpc>
                <a:spcPct val="115000"/>
              </a:lnSpc>
              <a:spcBef>
                <a:spcPts val="0"/>
              </a:spcBef>
              <a:spcAft>
                <a:spcPts val="0"/>
              </a:spcAft>
              <a:buClr>
                <a:srgbClr val="3A3838"/>
              </a:buClr>
              <a:buSzPts val="2000"/>
              <a:buFont typeface="PT Sans"/>
              <a:buChar char="-"/>
            </a:pPr>
            <a:r>
              <a:rPr lang="de-DE" sz="2000">
                <a:solidFill>
                  <a:srgbClr val="3A3838"/>
                </a:solidFill>
                <a:latin typeface="PT Sans"/>
                <a:ea typeface="PT Sans"/>
                <a:cs typeface="PT Sans"/>
                <a:sym typeface="PT Sans"/>
              </a:rPr>
              <a:t>What would it take for you to move further towards the optimistic side?</a:t>
            </a:r>
            <a:endParaRPr sz="2000">
              <a:solidFill>
                <a:srgbClr val="3A3838"/>
              </a:solidFill>
              <a:latin typeface="PT Sans"/>
              <a:ea typeface="PT Sans"/>
              <a:cs typeface="PT Sans"/>
              <a:sym typeface="PT Sans"/>
            </a:endParaRPr>
          </a:p>
          <a:p>
            <a:pPr indent="-355600" lvl="0" marL="457200" marR="0" rtl="0" algn="l">
              <a:lnSpc>
                <a:spcPct val="115000"/>
              </a:lnSpc>
              <a:spcBef>
                <a:spcPts val="0"/>
              </a:spcBef>
              <a:spcAft>
                <a:spcPts val="0"/>
              </a:spcAft>
              <a:buClr>
                <a:srgbClr val="3A3838"/>
              </a:buClr>
              <a:buSzPts val="2000"/>
              <a:buFont typeface="PT Sans"/>
              <a:buChar char="-"/>
            </a:pPr>
            <a:r>
              <a:rPr lang="de-DE" sz="2000">
                <a:solidFill>
                  <a:srgbClr val="3A3838"/>
                </a:solidFill>
                <a:latin typeface="PT Sans"/>
                <a:ea typeface="PT Sans"/>
                <a:cs typeface="PT Sans"/>
                <a:sym typeface="PT Sans"/>
              </a:rPr>
              <a:t>Can you understand why I positioned myself this way?</a:t>
            </a:r>
            <a:endParaRPr sz="2000">
              <a:solidFill>
                <a:srgbClr val="3A3838"/>
              </a:solidFill>
              <a:latin typeface="PT Sans"/>
              <a:ea typeface="PT Sans"/>
              <a:cs typeface="PT Sans"/>
              <a:sym typeface="PT Sans"/>
            </a:endParaRPr>
          </a:p>
        </p:txBody>
      </p:sp>
      <p:pic>
        <p:nvPicPr>
          <p:cNvPr id="173" name="Google Shape;173;g2b7a3dd6a4a_0_158"/>
          <p:cNvPicPr preferRelativeResize="0"/>
          <p:nvPr/>
        </p:nvPicPr>
        <p:blipFill rotWithShape="1">
          <a:blip r:embed="rId3">
            <a:alphaModFix/>
          </a:blip>
          <a:srcRect b="0" l="0" r="0" t="0"/>
          <a:stretch/>
        </p:blipFill>
        <p:spPr>
          <a:xfrm>
            <a:off x="517400" y="5733450"/>
            <a:ext cx="547400" cy="547400"/>
          </a:xfrm>
          <a:prstGeom prst="rect">
            <a:avLst/>
          </a:prstGeom>
          <a:noFill/>
          <a:ln>
            <a:noFill/>
          </a:ln>
        </p:spPr>
      </p:pic>
      <p:sp>
        <p:nvSpPr>
          <p:cNvPr id="174" name="Google Shape;174;g2b7a3dd6a4a_0_158"/>
          <p:cNvSpPr/>
          <p:nvPr/>
        </p:nvSpPr>
        <p:spPr>
          <a:xfrm>
            <a:off x="7077000" y="5519200"/>
            <a:ext cx="4801800" cy="9759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378000"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rPr lang="de-DE" sz="1600">
                <a:solidFill>
                  <a:schemeClr val="dk1"/>
                </a:solidFill>
                <a:latin typeface="Droid Sans Mono"/>
                <a:ea typeface="Droid Sans Mono"/>
                <a:cs typeface="Droid Sans Mono"/>
                <a:sym typeface="Droid Sans Mono"/>
              </a:rPr>
              <a:t>Work in pairs</a:t>
            </a:r>
            <a:endParaRPr i="0" sz="1600" u="none" cap="none" strike="noStrike">
              <a:solidFill>
                <a:schemeClr val="dk1"/>
              </a:solidFill>
              <a:latin typeface="Droid Sans Mono"/>
              <a:ea typeface="Droid Sans Mono"/>
              <a:cs typeface="Droid Sans Mono"/>
              <a:sym typeface="Droid Sans Mono"/>
            </a:endParaRPr>
          </a:p>
        </p:txBody>
      </p:sp>
      <p:pic>
        <p:nvPicPr>
          <p:cNvPr descr="Benutzer mit einfarbiger Füllung" id="175" name="Google Shape;175;g2b7a3dd6a4a_0_158"/>
          <p:cNvPicPr preferRelativeResize="0"/>
          <p:nvPr/>
        </p:nvPicPr>
        <p:blipFill rotWithShape="1">
          <a:blip r:embed="rId4">
            <a:alphaModFix/>
          </a:blip>
          <a:srcRect b="0" l="0" r="0" t="0"/>
          <a:stretch/>
        </p:blipFill>
        <p:spPr>
          <a:xfrm>
            <a:off x="6274132" y="5825649"/>
            <a:ext cx="362997" cy="363000"/>
          </a:xfrm>
          <a:prstGeom prst="rect">
            <a:avLst/>
          </a:prstGeom>
          <a:noFill/>
          <a:ln>
            <a:noFill/>
          </a:ln>
        </p:spPr>
      </p:pic>
      <p:pic>
        <p:nvPicPr>
          <p:cNvPr descr="Benutzer mit einfarbiger Füllung" id="176" name="Google Shape;176;g2b7a3dd6a4a_0_158"/>
          <p:cNvPicPr preferRelativeResize="0"/>
          <p:nvPr/>
        </p:nvPicPr>
        <p:blipFill rotWithShape="1">
          <a:blip r:embed="rId4">
            <a:alphaModFix/>
          </a:blip>
          <a:srcRect b="0" l="0" r="0" t="0"/>
          <a:stretch/>
        </p:blipFill>
        <p:spPr>
          <a:xfrm>
            <a:off x="6538276" y="5825649"/>
            <a:ext cx="362997" cy="363000"/>
          </a:xfrm>
          <a:prstGeom prst="rect">
            <a:avLst/>
          </a:prstGeom>
          <a:noFill/>
          <a:ln>
            <a:noFill/>
          </a:ln>
        </p:spPr>
      </p:pic>
      <p:sp>
        <p:nvSpPr>
          <p:cNvPr id="177" name="Google Shape;177;g2b7a3dd6a4a_0_158"/>
          <p:cNvSpPr txBox="1"/>
          <p:nvPr>
            <p:ph idx="12" type="sldNum"/>
          </p:nvPr>
        </p:nvSpPr>
        <p:spPr>
          <a:xfrm>
            <a:off x="301800" y="6495150"/>
            <a:ext cx="2743200" cy="3651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Arial"/>
              <a:buNone/>
            </a:pPr>
            <a:fld id="{00000000-1234-1234-1234-123412341234}" type="slidenum">
              <a:rPr lang="de-DE"/>
              <a:t>‹#›</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g2b7a3dd6a4a_0_181"/>
          <p:cNvSpPr/>
          <p:nvPr/>
        </p:nvSpPr>
        <p:spPr>
          <a:xfrm>
            <a:off x="301800" y="249775"/>
            <a:ext cx="11577000" cy="6276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i="0" lang="de-DE" sz="1400" u="none" cap="none" strike="noStrike">
                <a:solidFill>
                  <a:schemeClr val="dk1"/>
                </a:solidFill>
                <a:latin typeface="Droid Sans Mono"/>
                <a:ea typeface="Droid Sans Mono"/>
                <a:cs typeface="Droid Sans Mono"/>
                <a:sym typeface="Droid Sans Mono"/>
              </a:rPr>
              <a:t>MAKING SENSE OF THE FUTURE</a:t>
            </a:r>
            <a:endParaRPr i="0" sz="1400" u="none" cap="none" strike="noStrike">
              <a:solidFill>
                <a:schemeClr val="dk1"/>
              </a:solidFill>
              <a:latin typeface="Droid Sans Mono"/>
              <a:ea typeface="Droid Sans Mono"/>
              <a:cs typeface="Droid Sans Mono"/>
              <a:sym typeface="Droid Sans Mono"/>
            </a:endParaRPr>
          </a:p>
        </p:txBody>
      </p:sp>
      <p:sp>
        <p:nvSpPr>
          <p:cNvPr id="184" name="Google Shape;184;g2b7a3dd6a4a_0_181"/>
          <p:cNvSpPr/>
          <p:nvPr/>
        </p:nvSpPr>
        <p:spPr>
          <a:xfrm>
            <a:off x="6098400" y="5867525"/>
            <a:ext cx="5780400" cy="6276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i="0" lang="de-DE" sz="1400" u="none" cap="none" strike="noStrike">
                <a:solidFill>
                  <a:srgbClr val="3A3838"/>
                </a:solidFill>
                <a:latin typeface="Droid Sans Mono"/>
                <a:ea typeface="Droid Sans Mono"/>
                <a:cs typeface="Droid Sans Mono"/>
                <a:sym typeface="Droid Sans Mono"/>
              </a:rPr>
              <a:t>Creative Commons Attribution 4.0 Licence</a:t>
            </a:r>
            <a:endParaRPr i="0" sz="1400" u="none" cap="none" strike="noStrike">
              <a:solidFill>
                <a:schemeClr val="dk1"/>
              </a:solidFill>
              <a:latin typeface="Droid Sans Mono"/>
              <a:ea typeface="Droid Sans Mono"/>
              <a:cs typeface="Droid Sans Mono"/>
              <a:sym typeface="Droid Sans Mono"/>
            </a:endParaRPr>
          </a:p>
        </p:txBody>
      </p:sp>
      <p:sp>
        <p:nvSpPr>
          <p:cNvPr id="185" name="Google Shape;185;g2b7a3dd6a4a_0_181"/>
          <p:cNvSpPr/>
          <p:nvPr/>
        </p:nvSpPr>
        <p:spPr>
          <a:xfrm>
            <a:off x="301800" y="5867525"/>
            <a:ext cx="5796600" cy="6276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i="0" lang="de-DE" sz="1400" u="none" cap="none" strike="noStrike">
                <a:solidFill>
                  <a:schemeClr val="dk1"/>
                </a:solidFill>
                <a:latin typeface="Droid Sans Mono"/>
                <a:ea typeface="Droid Sans Mono"/>
                <a:cs typeface="Droid Sans Mono"/>
                <a:sym typeface="Droid Sans Mono"/>
              </a:rPr>
              <a:t>45 </a:t>
            </a:r>
            <a:r>
              <a:rPr lang="de-DE">
                <a:solidFill>
                  <a:schemeClr val="dk1"/>
                </a:solidFill>
                <a:latin typeface="Droid Sans Mono"/>
                <a:ea typeface="Droid Sans Mono"/>
                <a:cs typeface="Droid Sans Mono"/>
                <a:sym typeface="Droid Sans Mono"/>
              </a:rPr>
              <a:t>m</a:t>
            </a:r>
            <a:r>
              <a:rPr i="0" lang="de-DE" sz="1400" u="none" cap="none" strike="noStrike">
                <a:solidFill>
                  <a:schemeClr val="dk1"/>
                </a:solidFill>
                <a:latin typeface="Droid Sans Mono"/>
                <a:ea typeface="Droid Sans Mono"/>
                <a:cs typeface="Droid Sans Mono"/>
                <a:sym typeface="Droid Sans Mono"/>
              </a:rPr>
              <a:t>inute</a:t>
            </a:r>
            <a:r>
              <a:rPr lang="de-DE">
                <a:solidFill>
                  <a:schemeClr val="dk1"/>
                </a:solidFill>
                <a:latin typeface="Droid Sans Mono"/>
                <a:ea typeface="Droid Sans Mono"/>
                <a:cs typeface="Droid Sans Mono"/>
                <a:sym typeface="Droid Sans Mono"/>
              </a:rPr>
              <a:t>s</a:t>
            </a:r>
            <a:r>
              <a:rPr i="0" lang="de-DE" sz="1400" u="none" cap="none" strike="noStrike">
                <a:solidFill>
                  <a:schemeClr val="dk1"/>
                </a:solidFill>
                <a:latin typeface="Droid Sans Mono"/>
                <a:ea typeface="Droid Sans Mono"/>
                <a:cs typeface="Droid Sans Mono"/>
                <a:sym typeface="Droid Sans Mono"/>
              </a:rPr>
              <a:t> </a:t>
            </a:r>
            <a:endParaRPr i="0" sz="1400" u="none" cap="none" strike="noStrike">
              <a:solidFill>
                <a:schemeClr val="dk1"/>
              </a:solidFill>
              <a:latin typeface="Droid Sans Mono"/>
              <a:ea typeface="Droid Sans Mono"/>
              <a:cs typeface="Droid Sans Mono"/>
              <a:sym typeface="Droid Sans Mono"/>
            </a:endParaRPr>
          </a:p>
        </p:txBody>
      </p:sp>
      <p:sp>
        <p:nvSpPr>
          <p:cNvPr id="186" name="Google Shape;186;g2b7a3dd6a4a_0_181"/>
          <p:cNvSpPr/>
          <p:nvPr/>
        </p:nvSpPr>
        <p:spPr>
          <a:xfrm>
            <a:off x="301800" y="877350"/>
            <a:ext cx="5796600" cy="4990200"/>
          </a:xfrm>
          <a:prstGeom prst="rect">
            <a:avLst/>
          </a:prstGeom>
          <a:no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3A3838"/>
              </a:buClr>
              <a:buSzPts val="3800"/>
              <a:buFont typeface="PT Sans"/>
              <a:buNone/>
            </a:pPr>
            <a:r>
              <a:rPr b="1" i="0" lang="de-DE" sz="4300" u="none" cap="none" strike="noStrike">
                <a:solidFill>
                  <a:srgbClr val="3A3838"/>
                </a:solidFill>
                <a:latin typeface="Droid Sans Mono"/>
                <a:ea typeface="Droid Sans Mono"/>
                <a:cs typeface="Droid Sans Mono"/>
                <a:sym typeface="Droid Sans Mono"/>
              </a:rPr>
              <a:t>Megatrends</a:t>
            </a:r>
            <a:endParaRPr i="0" sz="3900" u="none" cap="none" strike="noStrike">
              <a:solidFill>
                <a:srgbClr val="3A3838"/>
              </a:solidFill>
              <a:latin typeface="Droid Sans Mono"/>
              <a:ea typeface="Droid Sans Mono"/>
              <a:cs typeface="Droid Sans Mono"/>
              <a:sym typeface="Droid Sans Mono"/>
            </a:endParaRPr>
          </a:p>
          <a:p>
            <a:pPr indent="0" lvl="0" marL="0" marR="0" rtl="0" algn="ctr">
              <a:lnSpc>
                <a:spcPct val="130000"/>
              </a:lnSpc>
              <a:spcBef>
                <a:spcPts val="2000"/>
              </a:spcBef>
              <a:spcAft>
                <a:spcPts val="0"/>
              </a:spcAft>
              <a:buClr>
                <a:srgbClr val="000000"/>
              </a:buClr>
              <a:buSzPts val="2500"/>
              <a:buFont typeface="Arial"/>
              <a:buNone/>
            </a:pPr>
            <a:r>
              <a:rPr lang="de-DE" sz="2500">
                <a:solidFill>
                  <a:schemeClr val="dk1"/>
                </a:solidFill>
                <a:latin typeface="Droid Sans Mono"/>
                <a:ea typeface="Droid Sans Mono"/>
                <a:cs typeface="Droid Sans Mono"/>
                <a:sym typeface="Droid Sans Mono"/>
              </a:rPr>
              <a:t>Exploring signals</a:t>
            </a:r>
            <a:br>
              <a:rPr lang="de-DE" sz="2500">
                <a:solidFill>
                  <a:schemeClr val="dk1"/>
                </a:solidFill>
                <a:latin typeface="Droid Sans Mono"/>
                <a:ea typeface="Droid Sans Mono"/>
                <a:cs typeface="Droid Sans Mono"/>
                <a:sym typeface="Droid Sans Mono"/>
              </a:rPr>
            </a:br>
            <a:r>
              <a:rPr lang="de-DE" sz="2500">
                <a:solidFill>
                  <a:schemeClr val="dk1"/>
                </a:solidFill>
                <a:latin typeface="Droid Sans Mono"/>
                <a:ea typeface="Droid Sans Mono"/>
                <a:cs typeface="Droid Sans Mono"/>
                <a:sym typeface="Droid Sans Mono"/>
              </a:rPr>
              <a:t>of change</a:t>
            </a:r>
            <a:endParaRPr i="0" sz="800" u="none" cap="none" strike="noStrike">
              <a:solidFill>
                <a:schemeClr val="dk1"/>
              </a:solidFill>
              <a:latin typeface="Droid Sans Mono"/>
              <a:ea typeface="Droid Sans Mono"/>
              <a:cs typeface="Droid Sans Mono"/>
              <a:sym typeface="Droid Sans Mono"/>
            </a:endParaRPr>
          </a:p>
        </p:txBody>
      </p:sp>
      <p:sp>
        <p:nvSpPr>
          <p:cNvPr id="187" name="Google Shape;187;g2b7a3dd6a4a_0_181"/>
          <p:cNvSpPr/>
          <p:nvPr/>
        </p:nvSpPr>
        <p:spPr>
          <a:xfrm>
            <a:off x="6098400" y="877350"/>
            <a:ext cx="5780400" cy="4990200"/>
          </a:xfrm>
          <a:prstGeom prst="rect">
            <a:avLst/>
          </a:prstGeom>
          <a:solidFill>
            <a:srgbClr val="DCB0D0"/>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1400"/>
              <a:buFont typeface="Arial"/>
              <a:buNone/>
            </a:pPr>
            <a:r>
              <a:t/>
            </a:r>
            <a:endParaRPr b="0" i="0" sz="1400" u="none" cap="none" strike="noStrike">
              <a:solidFill>
                <a:schemeClr val="dk1"/>
              </a:solidFill>
              <a:latin typeface="Oi"/>
              <a:ea typeface="Oi"/>
              <a:cs typeface="Oi"/>
              <a:sym typeface="Oi"/>
            </a:endParaRPr>
          </a:p>
        </p:txBody>
      </p:sp>
      <p:sp>
        <p:nvSpPr>
          <p:cNvPr id="188" name="Google Shape;188;g2b7a3dd6a4a_0_181"/>
          <p:cNvSpPr txBox="1"/>
          <p:nvPr>
            <p:ph idx="12" type="sldNum"/>
          </p:nvPr>
        </p:nvSpPr>
        <p:spPr>
          <a:xfrm>
            <a:off x="301800" y="6495150"/>
            <a:ext cx="2743200" cy="3651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Arial"/>
              <a:buNone/>
            </a:pPr>
            <a:fld id="{00000000-1234-1234-1234-123412341234}" type="slidenum">
              <a:rPr lang="de-DE"/>
              <a:t>‹#›</a:t>
            </a:fld>
            <a:endParaRPr/>
          </a:p>
        </p:txBody>
      </p:sp>
      <p:pic>
        <p:nvPicPr>
          <p:cNvPr id="189" name="Google Shape;189;g2b7a3dd6a4a_0_181"/>
          <p:cNvPicPr preferRelativeResize="0"/>
          <p:nvPr/>
        </p:nvPicPr>
        <p:blipFill rotWithShape="1">
          <a:blip r:embed="rId3">
            <a:alphaModFix/>
          </a:blip>
          <a:srcRect b="0" l="0" r="0" t="0"/>
          <a:stretch/>
        </p:blipFill>
        <p:spPr>
          <a:xfrm>
            <a:off x="6493500" y="877350"/>
            <a:ext cx="4990200" cy="49902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g2b7a3dd6a4a_0_195"/>
          <p:cNvSpPr/>
          <p:nvPr/>
        </p:nvSpPr>
        <p:spPr>
          <a:xfrm>
            <a:off x="301800" y="249775"/>
            <a:ext cx="11577000" cy="627600"/>
          </a:xfrm>
          <a:prstGeom prst="rect">
            <a:avLst/>
          </a:prstGeom>
          <a:solidFill>
            <a:srgbClr val="DCB0D0"/>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i="0" lang="de-DE" sz="1400" u="none" cap="none" strike="noStrike">
                <a:solidFill>
                  <a:schemeClr val="dk1"/>
                </a:solidFill>
                <a:latin typeface="Droid Sans Mono"/>
                <a:ea typeface="Droid Sans Mono"/>
                <a:cs typeface="Droid Sans Mono"/>
                <a:sym typeface="Droid Sans Mono"/>
              </a:rPr>
              <a:t>Megatrends</a:t>
            </a:r>
            <a:endParaRPr i="0" sz="1400" u="none" cap="none" strike="noStrike">
              <a:solidFill>
                <a:schemeClr val="dk1"/>
              </a:solidFill>
              <a:latin typeface="Droid Sans Mono"/>
              <a:ea typeface="Droid Sans Mono"/>
              <a:cs typeface="Droid Sans Mono"/>
              <a:sym typeface="Droid Sans Mono"/>
            </a:endParaRPr>
          </a:p>
        </p:txBody>
      </p:sp>
      <p:sp>
        <p:nvSpPr>
          <p:cNvPr id="196" name="Google Shape;196;g2b7a3dd6a4a_0_195"/>
          <p:cNvSpPr/>
          <p:nvPr/>
        </p:nvSpPr>
        <p:spPr>
          <a:xfrm>
            <a:off x="301800" y="5867525"/>
            <a:ext cx="5796600" cy="6276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i="0" lang="de-DE" sz="1400" u="none" cap="none" strike="noStrike">
                <a:solidFill>
                  <a:schemeClr val="dk1"/>
                </a:solidFill>
                <a:latin typeface="Droid Sans Mono"/>
                <a:ea typeface="Droid Sans Mono"/>
                <a:cs typeface="Droid Sans Mono"/>
                <a:sym typeface="Droid Sans Mono"/>
              </a:rPr>
              <a:t>Intro</a:t>
            </a:r>
            <a:endParaRPr i="0" sz="1400" u="none" cap="none" strike="noStrike">
              <a:solidFill>
                <a:schemeClr val="dk1"/>
              </a:solidFill>
              <a:latin typeface="Droid Sans Mono"/>
              <a:ea typeface="Droid Sans Mono"/>
              <a:cs typeface="Droid Sans Mono"/>
              <a:sym typeface="Droid Sans Mono"/>
            </a:endParaRPr>
          </a:p>
        </p:txBody>
      </p:sp>
      <p:sp>
        <p:nvSpPr>
          <p:cNvPr id="197" name="Google Shape;197;g2b7a3dd6a4a_0_195"/>
          <p:cNvSpPr/>
          <p:nvPr/>
        </p:nvSpPr>
        <p:spPr>
          <a:xfrm>
            <a:off x="6098400" y="5867525"/>
            <a:ext cx="5780400" cy="6276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i="0" lang="de-DE" sz="1400" u="none" cap="none" strike="noStrike">
                <a:solidFill>
                  <a:srgbClr val="3A3838"/>
                </a:solidFill>
                <a:latin typeface="Droid Sans Mono"/>
                <a:ea typeface="Droid Sans Mono"/>
                <a:cs typeface="Droid Sans Mono"/>
                <a:sym typeface="Droid Sans Mono"/>
              </a:rPr>
              <a:t>MAKING SENSE OF THE FUTURE</a:t>
            </a:r>
            <a:endParaRPr i="0" sz="1400" u="none" cap="none" strike="noStrike">
              <a:solidFill>
                <a:schemeClr val="dk1"/>
              </a:solidFill>
              <a:latin typeface="Droid Sans Mono"/>
              <a:ea typeface="Droid Sans Mono"/>
              <a:cs typeface="Droid Sans Mono"/>
              <a:sym typeface="Droid Sans Mono"/>
            </a:endParaRPr>
          </a:p>
        </p:txBody>
      </p:sp>
      <p:sp>
        <p:nvSpPr>
          <p:cNvPr id="198" name="Google Shape;198;g2b7a3dd6a4a_0_195"/>
          <p:cNvSpPr txBox="1"/>
          <p:nvPr/>
        </p:nvSpPr>
        <p:spPr>
          <a:xfrm>
            <a:off x="2064425" y="1905150"/>
            <a:ext cx="8051700" cy="2724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800"/>
              <a:buFont typeface="Arial"/>
              <a:buNone/>
            </a:pPr>
            <a:r>
              <a:rPr b="0" i="0" lang="de-DE" sz="4800" u="none" cap="none" strike="noStrike">
                <a:solidFill>
                  <a:srgbClr val="3A3838"/>
                </a:solidFill>
                <a:latin typeface="PT Sans"/>
                <a:ea typeface="PT Sans"/>
                <a:cs typeface="PT Sans"/>
                <a:sym typeface="PT Sans"/>
              </a:rPr>
              <a:t>Megatrends =</a:t>
            </a:r>
            <a:endParaRPr b="0" i="0" sz="4800" u="none" cap="none" strike="noStrike">
              <a:solidFill>
                <a:srgbClr val="3A3838"/>
              </a:solidFill>
              <a:latin typeface="PT Sans"/>
              <a:ea typeface="PT Sans"/>
              <a:cs typeface="PT Sans"/>
              <a:sym typeface="PT Sans"/>
            </a:endParaRPr>
          </a:p>
          <a:p>
            <a:pPr indent="0" lvl="0" marL="0" marR="0" rtl="0" algn="l">
              <a:lnSpc>
                <a:spcPct val="100000"/>
              </a:lnSpc>
              <a:spcBef>
                <a:spcPts val="0"/>
              </a:spcBef>
              <a:spcAft>
                <a:spcPts val="0"/>
              </a:spcAft>
              <a:buClr>
                <a:srgbClr val="000000"/>
              </a:buClr>
              <a:buSzPts val="4800"/>
              <a:buFont typeface="Arial"/>
              <a:buNone/>
            </a:pPr>
            <a:r>
              <a:t/>
            </a:r>
            <a:endParaRPr b="0" i="0" sz="4800" u="none" cap="none" strike="noStrike">
              <a:solidFill>
                <a:srgbClr val="3A3838"/>
              </a:solidFill>
              <a:latin typeface="PT Sans"/>
              <a:ea typeface="PT Sans"/>
              <a:cs typeface="PT Sans"/>
              <a:sym typeface="PT Sans"/>
            </a:endParaRPr>
          </a:p>
          <a:p>
            <a:pPr indent="0" lvl="0" marL="0" marR="0" rtl="0" algn="l">
              <a:lnSpc>
                <a:spcPct val="100000"/>
              </a:lnSpc>
              <a:spcBef>
                <a:spcPts val="0"/>
              </a:spcBef>
              <a:spcAft>
                <a:spcPts val="0"/>
              </a:spcAft>
              <a:buClr>
                <a:srgbClr val="000000"/>
              </a:buClr>
              <a:buSzPts val="2400"/>
              <a:buFont typeface="Arial"/>
              <a:buNone/>
            </a:pPr>
            <a:r>
              <a:rPr lang="de-DE" sz="2500">
                <a:solidFill>
                  <a:srgbClr val="0D0D0D"/>
                </a:solidFill>
                <a:highlight>
                  <a:srgbClr val="FFFFFF"/>
                </a:highlight>
                <a:latin typeface="PT Sans"/>
                <a:ea typeface="PT Sans"/>
                <a:cs typeface="PT Sans"/>
                <a:sym typeface="PT Sans"/>
              </a:rPr>
              <a:t>slow, global, but far-reaching transformation processes that significantly influence economics, politics, ecology, mobility, and society.</a:t>
            </a:r>
            <a:r>
              <a:rPr baseline="30000" i="0" lang="de-DE" sz="2500" u="none" cap="none" strike="noStrike">
                <a:solidFill>
                  <a:srgbClr val="3A3838"/>
                </a:solidFill>
                <a:latin typeface="PT Sans"/>
                <a:ea typeface="PT Sans"/>
                <a:cs typeface="PT Sans"/>
                <a:sym typeface="PT Sans"/>
              </a:rPr>
              <a:t>4</a:t>
            </a:r>
            <a:endParaRPr i="0" sz="2500" u="none" cap="none" strike="noStrike">
              <a:solidFill>
                <a:srgbClr val="3A3838"/>
              </a:solidFill>
              <a:latin typeface="PT Sans"/>
              <a:ea typeface="PT Sans"/>
              <a:cs typeface="PT Sans"/>
              <a:sym typeface="PT Sans"/>
            </a:endParaRPr>
          </a:p>
        </p:txBody>
      </p:sp>
      <p:sp>
        <p:nvSpPr>
          <p:cNvPr id="199" name="Google Shape;199;g2b7a3dd6a4a_0_195"/>
          <p:cNvSpPr txBox="1"/>
          <p:nvPr>
            <p:ph idx="12" type="sldNum"/>
          </p:nvPr>
        </p:nvSpPr>
        <p:spPr>
          <a:xfrm>
            <a:off x="301800" y="6495150"/>
            <a:ext cx="2743200" cy="3651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Arial"/>
              <a:buNone/>
            </a:pPr>
            <a:fld id="{00000000-1234-1234-1234-123412341234}" type="slidenum">
              <a:rPr lang="de-DE"/>
              <a:t>‹#›</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g2ba7a785305_0_18"/>
          <p:cNvSpPr/>
          <p:nvPr/>
        </p:nvSpPr>
        <p:spPr>
          <a:xfrm>
            <a:off x="301800" y="249775"/>
            <a:ext cx="11577000" cy="627600"/>
          </a:xfrm>
          <a:prstGeom prst="rect">
            <a:avLst/>
          </a:prstGeom>
          <a:solidFill>
            <a:srgbClr val="DCB0D0"/>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i="0" lang="de-DE" sz="1400" u="none" cap="none" strike="noStrike">
                <a:solidFill>
                  <a:schemeClr val="dk1"/>
                </a:solidFill>
                <a:latin typeface="Droid Sans Mono"/>
                <a:ea typeface="Droid Sans Mono"/>
                <a:cs typeface="Droid Sans Mono"/>
                <a:sym typeface="Droid Sans Mono"/>
              </a:rPr>
              <a:t>Megatrends</a:t>
            </a:r>
            <a:endParaRPr i="0" sz="1400" u="none" cap="none" strike="noStrike">
              <a:solidFill>
                <a:schemeClr val="dk1"/>
              </a:solidFill>
              <a:latin typeface="Droid Sans Mono"/>
              <a:ea typeface="Droid Sans Mono"/>
              <a:cs typeface="Droid Sans Mono"/>
              <a:sym typeface="Droid Sans Mono"/>
            </a:endParaRPr>
          </a:p>
        </p:txBody>
      </p:sp>
      <p:sp>
        <p:nvSpPr>
          <p:cNvPr id="206" name="Google Shape;206;g2ba7a785305_0_18"/>
          <p:cNvSpPr/>
          <p:nvPr/>
        </p:nvSpPr>
        <p:spPr>
          <a:xfrm>
            <a:off x="301800" y="5867525"/>
            <a:ext cx="5796600" cy="6276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i="0" lang="de-DE" sz="1400" u="none" cap="none" strike="noStrike">
                <a:solidFill>
                  <a:schemeClr val="dk1"/>
                </a:solidFill>
                <a:latin typeface="Droid Sans Mono"/>
                <a:ea typeface="Droid Sans Mono"/>
                <a:cs typeface="Droid Sans Mono"/>
                <a:sym typeface="Droid Sans Mono"/>
              </a:rPr>
              <a:t>Intro</a:t>
            </a:r>
            <a:endParaRPr i="0" sz="1400" u="none" cap="none" strike="noStrike">
              <a:solidFill>
                <a:schemeClr val="dk1"/>
              </a:solidFill>
              <a:latin typeface="Droid Sans Mono"/>
              <a:ea typeface="Droid Sans Mono"/>
              <a:cs typeface="Droid Sans Mono"/>
              <a:sym typeface="Droid Sans Mono"/>
            </a:endParaRPr>
          </a:p>
        </p:txBody>
      </p:sp>
      <p:sp>
        <p:nvSpPr>
          <p:cNvPr id="207" name="Google Shape;207;g2ba7a785305_0_18"/>
          <p:cNvSpPr/>
          <p:nvPr/>
        </p:nvSpPr>
        <p:spPr>
          <a:xfrm>
            <a:off x="6098400" y="5867525"/>
            <a:ext cx="5780400" cy="6276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i="0" lang="de-DE" sz="1400" u="none" cap="none" strike="noStrike">
                <a:solidFill>
                  <a:srgbClr val="3A3838"/>
                </a:solidFill>
                <a:latin typeface="Droid Sans Mono"/>
                <a:ea typeface="Droid Sans Mono"/>
                <a:cs typeface="Droid Sans Mono"/>
                <a:sym typeface="Droid Sans Mono"/>
              </a:rPr>
              <a:t>MAKING SENSE OF THE FUTURE</a:t>
            </a:r>
            <a:endParaRPr i="0" sz="1400" u="none" cap="none" strike="noStrike">
              <a:solidFill>
                <a:schemeClr val="dk1"/>
              </a:solidFill>
              <a:latin typeface="Droid Sans Mono"/>
              <a:ea typeface="Droid Sans Mono"/>
              <a:cs typeface="Droid Sans Mono"/>
              <a:sym typeface="Droid Sans Mono"/>
            </a:endParaRPr>
          </a:p>
        </p:txBody>
      </p:sp>
      <p:sp>
        <p:nvSpPr>
          <p:cNvPr id="208" name="Google Shape;208;g2ba7a785305_0_18"/>
          <p:cNvSpPr txBox="1"/>
          <p:nvPr>
            <p:ph idx="12" type="sldNum"/>
          </p:nvPr>
        </p:nvSpPr>
        <p:spPr>
          <a:xfrm>
            <a:off x="301800" y="6495150"/>
            <a:ext cx="2743200" cy="3651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Arial"/>
              <a:buNone/>
            </a:pPr>
            <a:fld id="{00000000-1234-1234-1234-123412341234}" type="slidenum">
              <a:rPr lang="de-DE"/>
              <a:t>‹#›</a:t>
            </a:fld>
            <a:endParaRPr/>
          </a:p>
        </p:txBody>
      </p:sp>
      <p:sp>
        <p:nvSpPr>
          <p:cNvPr id="209" name="Google Shape;209;g2ba7a785305_0_18"/>
          <p:cNvSpPr txBox="1"/>
          <p:nvPr/>
        </p:nvSpPr>
        <p:spPr>
          <a:xfrm>
            <a:off x="6098400" y="2459250"/>
            <a:ext cx="4709400" cy="1939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000"/>
              <a:buFont typeface="Arial"/>
              <a:buNone/>
            </a:pPr>
            <a:r>
              <a:rPr b="1" lang="de-DE" sz="2000">
                <a:solidFill>
                  <a:srgbClr val="3A3838"/>
                </a:solidFill>
                <a:latin typeface="PT Sans"/>
                <a:ea typeface="PT Sans"/>
                <a:cs typeface="PT Sans"/>
                <a:sym typeface="PT Sans"/>
              </a:rPr>
              <a:t>Characteristics</a:t>
            </a:r>
            <a:r>
              <a:rPr b="1" i="0" lang="de-DE" sz="2000" u="none" cap="none" strike="noStrike">
                <a:solidFill>
                  <a:srgbClr val="3A3838"/>
                </a:solidFill>
                <a:latin typeface="PT Sans"/>
                <a:ea typeface="PT Sans"/>
                <a:cs typeface="PT Sans"/>
                <a:sym typeface="PT Sans"/>
              </a:rPr>
              <a:t> (</a:t>
            </a:r>
            <a:r>
              <a:rPr b="1" lang="de-DE" sz="2000">
                <a:solidFill>
                  <a:srgbClr val="3A3838"/>
                </a:solidFill>
                <a:latin typeface="PT Sans"/>
                <a:ea typeface="PT Sans"/>
                <a:cs typeface="PT Sans"/>
                <a:sym typeface="PT Sans"/>
              </a:rPr>
              <a:t>exemplary</a:t>
            </a:r>
            <a:r>
              <a:rPr b="1" i="0" lang="de-DE" sz="2000" u="none" cap="none" strike="noStrike">
                <a:solidFill>
                  <a:srgbClr val="3A3838"/>
                </a:solidFill>
                <a:latin typeface="PT Sans"/>
                <a:ea typeface="PT Sans"/>
                <a:cs typeface="PT Sans"/>
                <a:sym typeface="PT Sans"/>
              </a:rPr>
              <a:t>): </a:t>
            </a:r>
            <a:br>
              <a:rPr b="1" i="0" lang="de-DE" sz="2000" u="none" cap="none" strike="noStrike">
                <a:solidFill>
                  <a:srgbClr val="3A3838"/>
                </a:solidFill>
                <a:latin typeface="PT Sans"/>
                <a:ea typeface="PT Sans"/>
                <a:cs typeface="PT Sans"/>
                <a:sym typeface="PT Sans"/>
              </a:rPr>
            </a:br>
            <a:endParaRPr b="1" i="0" sz="2000" u="none" cap="none" strike="noStrike">
              <a:solidFill>
                <a:srgbClr val="3A3838"/>
              </a:solidFill>
              <a:latin typeface="PT Sans"/>
              <a:ea typeface="PT Sans"/>
              <a:cs typeface="PT Sans"/>
              <a:sym typeface="PT Sans"/>
            </a:endParaRPr>
          </a:p>
          <a:p>
            <a:pPr indent="-285750" lvl="0" marL="285750" marR="0" rtl="0" algn="l">
              <a:lnSpc>
                <a:spcPct val="150000"/>
              </a:lnSpc>
              <a:spcBef>
                <a:spcPts val="0"/>
              </a:spcBef>
              <a:spcAft>
                <a:spcPts val="0"/>
              </a:spcAft>
              <a:buClr>
                <a:srgbClr val="3A3838"/>
              </a:buClr>
              <a:buSzPts val="2000"/>
              <a:buFont typeface="PT Sans"/>
              <a:buChar char="●"/>
            </a:pPr>
            <a:r>
              <a:rPr lang="de-DE" sz="2000">
                <a:solidFill>
                  <a:srgbClr val="3A3838"/>
                </a:solidFill>
                <a:latin typeface="PT Sans"/>
                <a:ea typeface="PT Sans"/>
                <a:cs typeface="PT Sans"/>
                <a:sym typeface="PT Sans"/>
              </a:rPr>
              <a:t>Rising sea levels and natural disasters</a:t>
            </a:r>
            <a:endParaRPr i="0" sz="1400" u="none" cap="none" strike="noStrike">
              <a:solidFill>
                <a:schemeClr val="dk1"/>
              </a:solidFill>
              <a:latin typeface="PT Sans"/>
              <a:ea typeface="PT Sans"/>
              <a:cs typeface="PT Sans"/>
              <a:sym typeface="PT Sans"/>
            </a:endParaRPr>
          </a:p>
          <a:p>
            <a:pPr indent="-285750" lvl="0" marL="285750" marR="0" rtl="0" algn="l">
              <a:lnSpc>
                <a:spcPct val="150000"/>
              </a:lnSpc>
              <a:spcBef>
                <a:spcPts val="0"/>
              </a:spcBef>
              <a:spcAft>
                <a:spcPts val="0"/>
              </a:spcAft>
              <a:buClr>
                <a:srgbClr val="3A3838"/>
              </a:buClr>
              <a:buSzPts val="2000"/>
              <a:buFont typeface="PT Sans"/>
              <a:buChar char="●"/>
            </a:pPr>
            <a:r>
              <a:rPr lang="de-DE" sz="2000">
                <a:solidFill>
                  <a:srgbClr val="3A3838"/>
                </a:solidFill>
                <a:latin typeface="PT Sans"/>
                <a:ea typeface="PT Sans"/>
                <a:cs typeface="PT Sans"/>
                <a:sym typeface="PT Sans"/>
              </a:rPr>
              <a:t>Desertification</a:t>
            </a:r>
            <a:r>
              <a:rPr i="0" lang="de-DE" sz="2000" u="none" cap="none" strike="noStrike">
                <a:solidFill>
                  <a:srgbClr val="3A3838"/>
                </a:solidFill>
                <a:latin typeface="PT Sans"/>
                <a:ea typeface="PT Sans"/>
                <a:cs typeface="PT Sans"/>
                <a:sym typeface="PT Sans"/>
              </a:rPr>
              <a:t> </a:t>
            </a:r>
            <a:endParaRPr sz="2000">
              <a:solidFill>
                <a:srgbClr val="3A3838"/>
              </a:solidFill>
              <a:latin typeface="PT Sans"/>
              <a:ea typeface="PT Sans"/>
              <a:cs typeface="PT Sans"/>
              <a:sym typeface="PT Sans"/>
            </a:endParaRPr>
          </a:p>
          <a:p>
            <a:pPr indent="-285750" lvl="0" marL="285750" marR="0" rtl="0" algn="l">
              <a:lnSpc>
                <a:spcPct val="150000"/>
              </a:lnSpc>
              <a:spcBef>
                <a:spcPts val="0"/>
              </a:spcBef>
              <a:spcAft>
                <a:spcPts val="0"/>
              </a:spcAft>
              <a:buClr>
                <a:srgbClr val="3A3838"/>
              </a:buClr>
              <a:buSzPts val="2000"/>
              <a:buFont typeface="PT Sans"/>
              <a:buChar char="●"/>
            </a:pPr>
            <a:r>
              <a:rPr lang="de-DE" sz="2000">
                <a:solidFill>
                  <a:srgbClr val="3A3838"/>
                </a:solidFill>
                <a:latin typeface="PT Sans"/>
                <a:ea typeface="PT Sans"/>
                <a:cs typeface="PT Sans"/>
                <a:sym typeface="PT Sans"/>
              </a:rPr>
              <a:t>Depletion of resources</a:t>
            </a:r>
            <a:endParaRPr b="1" i="0" sz="2000" u="none" cap="none" strike="noStrike">
              <a:solidFill>
                <a:srgbClr val="3A3838"/>
              </a:solidFill>
              <a:latin typeface="PT Sans"/>
              <a:ea typeface="PT Sans"/>
              <a:cs typeface="PT Sans"/>
              <a:sym typeface="PT Sans"/>
            </a:endParaRPr>
          </a:p>
        </p:txBody>
      </p:sp>
      <p:pic>
        <p:nvPicPr>
          <p:cNvPr id="210" name="Google Shape;210;g2ba7a785305_0_18"/>
          <p:cNvPicPr preferRelativeResize="0"/>
          <p:nvPr/>
        </p:nvPicPr>
        <p:blipFill rotWithShape="1">
          <a:blip r:embed="rId3">
            <a:alphaModFix/>
          </a:blip>
          <a:srcRect b="0" l="0" r="0" t="4297"/>
          <a:stretch/>
        </p:blipFill>
        <p:spPr>
          <a:xfrm>
            <a:off x="799200" y="1356475"/>
            <a:ext cx="4801799" cy="4145049"/>
          </a:xfrm>
          <a:prstGeom prst="rect">
            <a:avLst/>
          </a:prstGeom>
          <a:noFill/>
          <a:ln>
            <a:noFill/>
          </a:ln>
        </p:spPr>
      </p:pic>
      <p:sp>
        <p:nvSpPr>
          <p:cNvPr id="211" name="Google Shape;211;g2ba7a785305_0_18"/>
          <p:cNvSpPr txBox="1"/>
          <p:nvPr/>
        </p:nvSpPr>
        <p:spPr>
          <a:xfrm>
            <a:off x="2500967" y="3059554"/>
            <a:ext cx="1686600" cy="738900"/>
          </a:xfrm>
          <a:prstGeom prst="rect">
            <a:avLst/>
          </a:prstGeom>
          <a:solidFill>
            <a:schemeClr val="lt1"/>
          </a:solidFill>
          <a:ln>
            <a:noFill/>
          </a:ln>
        </p:spPr>
        <p:txBody>
          <a:bodyPr anchorCtr="0" anchor="ctr"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100"/>
              <a:buFont typeface="Arial"/>
              <a:buNone/>
            </a:pPr>
            <a:r>
              <a:rPr b="1" lang="de-DE" sz="2100">
                <a:solidFill>
                  <a:srgbClr val="3488AB"/>
                </a:solidFill>
                <a:latin typeface="PT Sans"/>
                <a:ea typeface="PT Sans"/>
                <a:cs typeface="PT Sans"/>
                <a:sym typeface="PT Sans"/>
              </a:rPr>
              <a:t>Climate change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g2bacbc8487e_0_22"/>
          <p:cNvSpPr/>
          <p:nvPr/>
        </p:nvSpPr>
        <p:spPr>
          <a:xfrm>
            <a:off x="301800" y="249775"/>
            <a:ext cx="11577000" cy="627600"/>
          </a:xfrm>
          <a:prstGeom prst="rect">
            <a:avLst/>
          </a:prstGeom>
          <a:solidFill>
            <a:srgbClr val="DCB0D0"/>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i="0" lang="de-DE" sz="1400" u="none" cap="none" strike="noStrike">
                <a:solidFill>
                  <a:schemeClr val="dk1"/>
                </a:solidFill>
                <a:latin typeface="Droid Sans Mono"/>
                <a:ea typeface="Droid Sans Mono"/>
                <a:cs typeface="Droid Sans Mono"/>
                <a:sym typeface="Droid Sans Mono"/>
              </a:rPr>
              <a:t>Megatrends</a:t>
            </a:r>
            <a:endParaRPr i="0" sz="1400" u="none" cap="none" strike="noStrike">
              <a:solidFill>
                <a:schemeClr val="dk1"/>
              </a:solidFill>
              <a:latin typeface="Droid Sans Mono"/>
              <a:ea typeface="Droid Sans Mono"/>
              <a:cs typeface="Droid Sans Mono"/>
              <a:sym typeface="Droid Sans Mono"/>
            </a:endParaRPr>
          </a:p>
        </p:txBody>
      </p:sp>
      <p:sp>
        <p:nvSpPr>
          <p:cNvPr id="218" name="Google Shape;218;g2bacbc8487e_0_22"/>
          <p:cNvSpPr/>
          <p:nvPr/>
        </p:nvSpPr>
        <p:spPr>
          <a:xfrm>
            <a:off x="301800" y="5867525"/>
            <a:ext cx="5796600" cy="6276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i="0" lang="de-DE" sz="1400" u="none" cap="none" strike="noStrike">
                <a:solidFill>
                  <a:schemeClr val="dk1"/>
                </a:solidFill>
                <a:latin typeface="Droid Sans Mono"/>
                <a:ea typeface="Droid Sans Mono"/>
                <a:cs typeface="Droid Sans Mono"/>
                <a:sym typeface="Droid Sans Mono"/>
              </a:rPr>
              <a:t>Intro</a:t>
            </a:r>
            <a:endParaRPr i="0" sz="1400" u="none" cap="none" strike="noStrike">
              <a:solidFill>
                <a:schemeClr val="dk1"/>
              </a:solidFill>
              <a:latin typeface="Droid Sans Mono"/>
              <a:ea typeface="Droid Sans Mono"/>
              <a:cs typeface="Droid Sans Mono"/>
              <a:sym typeface="Droid Sans Mono"/>
            </a:endParaRPr>
          </a:p>
        </p:txBody>
      </p:sp>
      <p:sp>
        <p:nvSpPr>
          <p:cNvPr id="219" name="Google Shape;219;g2bacbc8487e_0_22"/>
          <p:cNvSpPr/>
          <p:nvPr/>
        </p:nvSpPr>
        <p:spPr>
          <a:xfrm>
            <a:off x="6098400" y="5867525"/>
            <a:ext cx="5780400" cy="6276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i="0" lang="de-DE" sz="1400" u="none" cap="none" strike="noStrike">
                <a:solidFill>
                  <a:srgbClr val="3A3838"/>
                </a:solidFill>
                <a:latin typeface="Droid Sans Mono"/>
                <a:ea typeface="Droid Sans Mono"/>
                <a:cs typeface="Droid Sans Mono"/>
                <a:sym typeface="Droid Sans Mono"/>
              </a:rPr>
              <a:t>MAKING SENSE OF THE FUTURE</a:t>
            </a:r>
            <a:endParaRPr i="0" sz="1400" u="none" cap="none" strike="noStrike">
              <a:solidFill>
                <a:schemeClr val="dk1"/>
              </a:solidFill>
              <a:latin typeface="Droid Sans Mono"/>
              <a:ea typeface="Droid Sans Mono"/>
              <a:cs typeface="Droid Sans Mono"/>
              <a:sym typeface="Droid Sans Mono"/>
            </a:endParaRPr>
          </a:p>
        </p:txBody>
      </p:sp>
      <p:sp>
        <p:nvSpPr>
          <p:cNvPr id="220" name="Google Shape;220;g2bacbc8487e_0_22"/>
          <p:cNvSpPr txBox="1"/>
          <p:nvPr>
            <p:ph idx="12" type="sldNum"/>
          </p:nvPr>
        </p:nvSpPr>
        <p:spPr>
          <a:xfrm>
            <a:off x="301800" y="6495150"/>
            <a:ext cx="2743200" cy="3651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Arial"/>
              <a:buNone/>
            </a:pPr>
            <a:fld id="{00000000-1234-1234-1234-123412341234}" type="slidenum">
              <a:rPr lang="de-DE"/>
              <a:t>‹#›</a:t>
            </a:fld>
            <a:endParaRPr/>
          </a:p>
        </p:txBody>
      </p:sp>
      <p:sp>
        <p:nvSpPr>
          <p:cNvPr id="221" name="Google Shape;221;g2bacbc8487e_0_22"/>
          <p:cNvSpPr txBox="1"/>
          <p:nvPr/>
        </p:nvSpPr>
        <p:spPr>
          <a:xfrm>
            <a:off x="6098400" y="2459250"/>
            <a:ext cx="4709400" cy="1939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000"/>
              <a:buFont typeface="Arial"/>
              <a:buNone/>
            </a:pPr>
            <a:r>
              <a:rPr b="1" lang="de-DE" sz="2000">
                <a:solidFill>
                  <a:srgbClr val="3A3838"/>
                </a:solidFill>
                <a:latin typeface="PT Sans"/>
                <a:ea typeface="PT Sans"/>
                <a:cs typeface="PT Sans"/>
                <a:sym typeface="PT Sans"/>
              </a:rPr>
              <a:t>Characteristics</a:t>
            </a:r>
            <a:r>
              <a:rPr b="1" i="0" lang="de-DE" sz="2000" u="none" cap="none" strike="noStrike">
                <a:solidFill>
                  <a:srgbClr val="3A3838"/>
                </a:solidFill>
                <a:latin typeface="PT Sans"/>
                <a:ea typeface="PT Sans"/>
                <a:cs typeface="PT Sans"/>
                <a:sym typeface="PT Sans"/>
              </a:rPr>
              <a:t> (</a:t>
            </a:r>
            <a:r>
              <a:rPr b="1" lang="de-DE" sz="2000">
                <a:solidFill>
                  <a:srgbClr val="3A3838"/>
                </a:solidFill>
                <a:latin typeface="PT Sans"/>
                <a:ea typeface="PT Sans"/>
                <a:cs typeface="PT Sans"/>
                <a:sym typeface="PT Sans"/>
              </a:rPr>
              <a:t>exemplary</a:t>
            </a:r>
            <a:r>
              <a:rPr b="1" i="0" lang="de-DE" sz="2000" u="none" cap="none" strike="noStrike">
                <a:solidFill>
                  <a:srgbClr val="3A3838"/>
                </a:solidFill>
                <a:latin typeface="PT Sans"/>
                <a:ea typeface="PT Sans"/>
                <a:cs typeface="PT Sans"/>
                <a:sym typeface="PT Sans"/>
              </a:rPr>
              <a:t>): </a:t>
            </a:r>
            <a:br>
              <a:rPr b="1" i="0" lang="de-DE" sz="2000" u="none" cap="none" strike="noStrike">
                <a:solidFill>
                  <a:srgbClr val="3A3838"/>
                </a:solidFill>
                <a:latin typeface="PT Sans"/>
                <a:ea typeface="PT Sans"/>
                <a:cs typeface="PT Sans"/>
                <a:sym typeface="PT Sans"/>
              </a:rPr>
            </a:br>
            <a:endParaRPr b="1" i="0" sz="2000" u="none" cap="none" strike="noStrike">
              <a:solidFill>
                <a:srgbClr val="3A3838"/>
              </a:solidFill>
              <a:latin typeface="PT Sans"/>
              <a:ea typeface="PT Sans"/>
              <a:cs typeface="PT Sans"/>
              <a:sym typeface="PT Sans"/>
            </a:endParaRPr>
          </a:p>
          <a:p>
            <a:pPr indent="-285750" lvl="0" marL="285750" marR="0" rtl="0" algn="l">
              <a:lnSpc>
                <a:spcPct val="150000"/>
              </a:lnSpc>
              <a:spcBef>
                <a:spcPts val="0"/>
              </a:spcBef>
              <a:spcAft>
                <a:spcPts val="0"/>
              </a:spcAft>
              <a:buClr>
                <a:srgbClr val="3A3838"/>
              </a:buClr>
              <a:buSzPts val="2000"/>
              <a:buFont typeface="PT Sans"/>
              <a:buChar char="●"/>
            </a:pPr>
            <a:r>
              <a:rPr lang="de-DE" sz="2000">
                <a:solidFill>
                  <a:srgbClr val="3A3838"/>
                </a:solidFill>
                <a:latin typeface="PT Sans"/>
                <a:ea typeface="PT Sans"/>
                <a:cs typeface="PT Sans"/>
                <a:sym typeface="PT Sans"/>
              </a:rPr>
              <a:t>International trade</a:t>
            </a:r>
            <a:endParaRPr i="0" sz="1400" u="none" cap="none" strike="noStrike">
              <a:solidFill>
                <a:schemeClr val="dk1"/>
              </a:solidFill>
              <a:latin typeface="PT Sans"/>
              <a:ea typeface="PT Sans"/>
              <a:cs typeface="PT Sans"/>
              <a:sym typeface="PT Sans"/>
            </a:endParaRPr>
          </a:p>
          <a:p>
            <a:pPr indent="-285750" lvl="0" marL="285750" marR="0" rtl="0" algn="l">
              <a:lnSpc>
                <a:spcPct val="150000"/>
              </a:lnSpc>
              <a:spcBef>
                <a:spcPts val="0"/>
              </a:spcBef>
              <a:spcAft>
                <a:spcPts val="0"/>
              </a:spcAft>
              <a:buClr>
                <a:srgbClr val="3A3838"/>
              </a:buClr>
              <a:buSzPts val="2000"/>
              <a:buFont typeface="PT Sans"/>
              <a:buChar char="●"/>
            </a:pPr>
            <a:r>
              <a:rPr lang="de-DE" sz="2000">
                <a:solidFill>
                  <a:srgbClr val="3A3838"/>
                </a:solidFill>
                <a:latin typeface="PT Sans"/>
                <a:ea typeface="PT Sans"/>
                <a:cs typeface="PT Sans"/>
                <a:sym typeface="PT Sans"/>
              </a:rPr>
              <a:t>Information society</a:t>
            </a:r>
            <a:r>
              <a:rPr i="0" lang="de-DE" sz="2000" u="none" cap="none" strike="noStrike">
                <a:solidFill>
                  <a:srgbClr val="3A3838"/>
                </a:solidFill>
                <a:latin typeface="PT Sans"/>
                <a:ea typeface="PT Sans"/>
                <a:cs typeface="PT Sans"/>
                <a:sym typeface="PT Sans"/>
              </a:rPr>
              <a:t> </a:t>
            </a:r>
            <a:endParaRPr sz="2000">
              <a:solidFill>
                <a:srgbClr val="3A3838"/>
              </a:solidFill>
              <a:latin typeface="PT Sans"/>
              <a:ea typeface="PT Sans"/>
              <a:cs typeface="PT Sans"/>
              <a:sym typeface="PT Sans"/>
            </a:endParaRPr>
          </a:p>
          <a:p>
            <a:pPr indent="-285750" lvl="0" marL="285750" marR="0" rtl="0" algn="l">
              <a:lnSpc>
                <a:spcPct val="150000"/>
              </a:lnSpc>
              <a:spcBef>
                <a:spcPts val="0"/>
              </a:spcBef>
              <a:spcAft>
                <a:spcPts val="0"/>
              </a:spcAft>
              <a:buClr>
                <a:srgbClr val="3A3838"/>
              </a:buClr>
              <a:buSzPts val="2000"/>
              <a:buFont typeface="PT Sans"/>
              <a:buChar char="●"/>
            </a:pPr>
            <a:r>
              <a:rPr lang="de-DE" sz="2000">
                <a:solidFill>
                  <a:srgbClr val="3A3838"/>
                </a:solidFill>
                <a:latin typeface="PT Sans"/>
                <a:ea typeface="PT Sans"/>
                <a:cs typeface="PT Sans"/>
                <a:sym typeface="PT Sans"/>
              </a:rPr>
              <a:t>Cooperation between states</a:t>
            </a:r>
            <a:endParaRPr b="1" i="0" sz="2000" u="none" cap="none" strike="noStrike">
              <a:solidFill>
                <a:srgbClr val="3A3838"/>
              </a:solidFill>
              <a:latin typeface="PT Sans"/>
              <a:ea typeface="PT Sans"/>
              <a:cs typeface="PT Sans"/>
              <a:sym typeface="PT Sans"/>
            </a:endParaRPr>
          </a:p>
        </p:txBody>
      </p:sp>
      <p:pic>
        <p:nvPicPr>
          <p:cNvPr id="222" name="Google Shape;222;g2bacbc8487e_0_22"/>
          <p:cNvPicPr preferRelativeResize="0"/>
          <p:nvPr/>
        </p:nvPicPr>
        <p:blipFill rotWithShape="1">
          <a:blip r:embed="rId3">
            <a:alphaModFix/>
          </a:blip>
          <a:srcRect b="0" l="0" r="0" t="4297"/>
          <a:stretch/>
        </p:blipFill>
        <p:spPr>
          <a:xfrm>
            <a:off x="799200" y="1356475"/>
            <a:ext cx="4801799" cy="4145049"/>
          </a:xfrm>
          <a:prstGeom prst="rect">
            <a:avLst/>
          </a:prstGeom>
          <a:noFill/>
          <a:ln>
            <a:noFill/>
          </a:ln>
        </p:spPr>
      </p:pic>
      <p:sp>
        <p:nvSpPr>
          <p:cNvPr id="223" name="Google Shape;223;g2bacbc8487e_0_22"/>
          <p:cNvSpPr txBox="1"/>
          <p:nvPr/>
        </p:nvSpPr>
        <p:spPr>
          <a:xfrm>
            <a:off x="2414451" y="3280425"/>
            <a:ext cx="1792200" cy="415500"/>
          </a:xfrm>
          <a:prstGeom prst="rect">
            <a:avLst/>
          </a:prstGeom>
          <a:solidFill>
            <a:schemeClr val="lt1"/>
          </a:solidFill>
          <a:ln>
            <a:noFill/>
          </a:ln>
        </p:spPr>
        <p:txBody>
          <a:bodyPr anchorCtr="0" anchor="ctr"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100"/>
              <a:buFont typeface="Arial"/>
              <a:buNone/>
            </a:pPr>
            <a:r>
              <a:rPr b="1" lang="de-DE" sz="2100">
                <a:solidFill>
                  <a:srgbClr val="3488AB"/>
                </a:solidFill>
                <a:latin typeface="PT Sans"/>
                <a:ea typeface="PT Sans"/>
                <a:cs typeface="PT Sans"/>
                <a:sym typeface="PT Sans"/>
              </a:rPr>
              <a:t>Globalisation</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g2ba7a785305_0_51"/>
          <p:cNvSpPr/>
          <p:nvPr/>
        </p:nvSpPr>
        <p:spPr>
          <a:xfrm>
            <a:off x="301800" y="5867525"/>
            <a:ext cx="5796600" cy="6276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de-DE" sz="1400" u="none" cap="none" strike="noStrike">
                <a:solidFill>
                  <a:schemeClr val="dk1"/>
                </a:solidFill>
                <a:latin typeface="Oi"/>
                <a:ea typeface="Oi"/>
                <a:cs typeface="Oi"/>
                <a:sym typeface="Oi"/>
              </a:rPr>
              <a:t>Intro</a:t>
            </a:r>
            <a:endParaRPr b="0" i="0" sz="1400" u="none" cap="none" strike="noStrike">
              <a:solidFill>
                <a:schemeClr val="dk1"/>
              </a:solidFill>
              <a:latin typeface="Oi"/>
              <a:ea typeface="Oi"/>
              <a:cs typeface="Oi"/>
              <a:sym typeface="Oi"/>
            </a:endParaRPr>
          </a:p>
        </p:txBody>
      </p:sp>
      <p:sp>
        <p:nvSpPr>
          <p:cNvPr id="230" name="Google Shape;230;g2ba7a785305_0_51"/>
          <p:cNvSpPr/>
          <p:nvPr/>
        </p:nvSpPr>
        <p:spPr>
          <a:xfrm>
            <a:off x="6098400" y="5867525"/>
            <a:ext cx="5780400" cy="6276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de-DE" sz="1400" u="none" cap="none" strike="noStrike">
                <a:solidFill>
                  <a:srgbClr val="3A3838"/>
                </a:solidFill>
                <a:latin typeface="Oi"/>
                <a:ea typeface="Oi"/>
                <a:cs typeface="Oi"/>
                <a:sym typeface="Oi"/>
              </a:rPr>
              <a:t>MAKING SENSE OF THE FUTURE</a:t>
            </a:r>
            <a:endParaRPr b="0" i="0" sz="1400" u="none" cap="none" strike="noStrike">
              <a:solidFill>
                <a:schemeClr val="dk1"/>
              </a:solidFill>
              <a:latin typeface="Oi"/>
              <a:ea typeface="Oi"/>
              <a:cs typeface="Oi"/>
              <a:sym typeface="Oi"/>
            </a:endParaRPr>
          </a:p>
        </p:txBody>
      </p:sp>
      <p:sp>
        <p:nvSpPr>
          <p:cNvPr id="231" name="Google Shape;231;g2ba7a785305_0_51"/>
          <p:cNvSpPr txBox="1"/>
          <p:nvPr>
            <p:ph idx="12" type="sldNum"/>
          </p:nvPr>
        </p:nvSpPr>
        <p:spPr>
          <a:xfrm>
            <a:off x="301800" y="6495150"/>
            <a:ext cx="2743200" cy="3651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Arial"/>
              <a:buNone/>
            </a:pPr>
            <a:fld id="{00000000-1234-1234-1234-123412341234}" type="slidenum">
              <a:rPr lang="de-DE"/>
              <a:t>‹#›</a:t>
            </a:fld>
            <a:endParaRPr/>
          </a:p>
        </p:txBody>
      </p:sp>
      <p:pic>
        <p:nvPicPr>
          <p:cNvPr id="232" name="Google Shape;232;g2ba7a785305_0_51"/>
          <p:cNvPicPr preferRelativeResize="0"/>
          <p:nvPr/>
        </p:nvPicPr>
        <p:blipFill rotWithShape="1">
          <a:blip r:embed="rId3">
            <a:alphaModFix/>
          </a:blip>
          <a:srcRect b="0" l="0" r="0" t="4297"/>
          <a:stretch/>
        </p:blipFill>
        <p:spPr>
          <a:xfrm>
            <a:off x="799200" y="1356475"/>
            <a:ext cx="4801799" cy="4145049"/>
          </a:xfrm>
          <a:prstGeom prst="rect">
            <a:avLst/>
          </a:prstGeom>
          <a:noFill/>
          <a:ln>
            <a:noFill/>
          </a:ln>
        </p:spPr>
      </p:pic>
      <p:sp>
        <p:nvSpPr>
          <p:cNvPr id="233" name="Google Shape;233;g2ba7a785305_0_51"/>
          <p:cNvSpPr txBox="1"/>
          <p:nvPr/>
        </p:nvSpPr>
        <p:spPr>
          <a:xfrm>
            <a:off x="2070125" y="3059550"/>
            <a:ext cx="2438400" cy="738900"/>
          </a:xfrm>
          <a:prstGeom prst="rect">
            <a:avLst/>
          </a:prstGeom>
          <a:solidFill>
            <a:schemeClr val="lt1"/>
          </a:solidFill>
          <a:ln>
            <a:noFill/>
          </a:ln>
        </p:spPr>
        <p:txBody>
          <a:bodyPr anchorCtr="0" anchor="ctr"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100"/>
              <a:buFont typeface="Arial"/>
              <a:buNone/>
            </a:pPr>
            <a:r>
              <a:rPr b="1" lang="de-DE" sz="2100">
                <a:solidFill>
                  <a:srgbClr val="3488AB"/>
                </a:solidFill>
                <a:latin typeface="PT Sans"/>
                <a:ea typeface="PT Sans"/>
                <a:cs typeface="PT Sans"/>
                <a:sym typeface="PT Sans"/>
              </a:rPr>
              <a:t>Overcoming gender stereotypes</a:t>
            </a:r>
            <a:endParaRPr b="0" i="0" sz="1400" u="none" cap="none" strike="noStrike">
              <a:solidFill>
                <a:srgbClr val="000000"/>
              </a:solidFill>
              <a:latin typeface="Arial"/>
              <a:ea typeface="Arial"/>
              <a:cs typeface="Arial"/>
              <a:sym typeface="Arial"/>
            </a:endParaRPr>
          </a:p>
        </p:txBody>
      </p:sp>
      <p:sp>
        <p:nvSpPr>
          <p:cNvPr id="234" name="Google Shape;234;g2ba7a785305_0_51"/>
          <p:cNvSpPr/>
          <p:nvPr/>
        </p:nvSpPr>
        <p:spPr>
          <a:xfrm>
            <a:off x="301800" y="249775"/>
            <a:ext cx="11577000" cy="627600"/>
          </a:xfrm>
          <a:prstGeom prst="rect">
            <a:avLst/>
          </a:prstGeom>
          <a:solidFill>
            <a:srgbClr val="DCB0D0"/>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i="0" lang="de-DE" sz="1400" u="none" cap="none" strike="noStrike">
                <a:solidFill>
                  <a:schemeClr val="dk1"/>
                </a:solidFill>
                <a:latin typeface="Droid Sans Mono"/>
                <a:ea typeface="Droid Sans Mono"/>
                <a:cs typeface="Droid Sans Mono"/>
                <a:sym typeface="Droid Sans Mono"/>
              </a:rPr>
              <a:t>Megatrends</a:t>
            </a:r>
            <a:endParaRPr i="0" sz="1400" u="none" cap="none" strike="noStrike">
              <a:solidFill>
                <a:schemeClr val="dk1"/>
              </a:solidFill>
              <a:latin typeface="Droid Sans Mono"/>
              <a:ea typeface="Droid Sans Mono"/>
              <a:cs typeface="Droid Sans Mono"/>
              <a:sym typeface="Droid Sans Mono"/>
            </a:endParaRPr>
          </a:p>
        </p:txBody>
      </p:sp>
      <p:sp>
        <p:nvSpPr>
          <p:cNvPr id="235" name="Google Shape;235;g2ba7a785305_0_51"/>
          <p:cNvSpPr/>
          <p:nvPr/>
        </p:nvSpPr>
        <p:spPr>
          <a:xfrm>
            <a:off x="301800" y="5867525"/>
            <a:ext cx="5796600" cy="6276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i="0" lang="de-DE" sz="1400" u="none" cap="none" strike="noStrike">
                <a:solidFill>
                  <a:schemeClr val="dk1"/>
                </a:solidFill>
                <a:latin typeface="Droid Sans Mono"/>
                <a:ea typeface="Droid Sans Mono"/>
                <a:cs typeface="Droid Sans Mono"/>
                <a:sym typeface="Droid Sans Mono"/>
              </a:rPr>
              <a:t>Intro</a:t>
            </a:r>
            <a:endParaRPr i="0" sz="1400" u="none" cap="none" strike="noStrike">
              <a:solidFill>
                <a:schemeClr val="dk1"/>
              </a:solidFill>
              <a:latin typeface="Droid Sans Mono"/>
              <a:ea typeface="Droid Sans Mono"/>
              <a:cs typeface="Droid Sans Mono"/>
              <a:sym typeface="Droid Sans Mono"/>
            </a:endParaRPr>
          </a:p>
        </p:txBody>
      </p:sp>
      <p:sp>
        <p:nvSpPr>
          <p:cNvPr id="236" name="Google Shape;236;g2ba7a785305_0_51"/>
          <p:cNvSpPr/>
          <p:nvPr/>
        </p:nvSpPr>
        <p:spPr>
          <a:xfrm>
            <a:off x="6098400" y="5867525"/>
            <a:ext cx="5780400" cy="6276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i="0" lang="de-DE" sz="1400" u="none" cap="none" strike="noStrike">
                <a:solidFill>
                  <a:srgbClr val="3A3838"/>
                </a:solidFill>
                <a:latin typeface="Droid Sans Mono"/>
                <a:ea typeface="Droid Sans Mono"/>
                <a:cs typeface="Droid Sans Mono"/>
                <a:sym typeface="Droid Sans Mono"/>
              </a:rPr>
              <a:t>MAKING SENSE OF THE FUTURE</a:t>
            </a:r>
            <a:endParaRPr i="0" sz="1400" u="none" cap="none" strike="noStrike">
              <a:solidFill>
                <a:schemeClr val="dk1"/>
              </a:solidFill>
              <a:latin typeface="Droid Sans Mono"/>
              <a:ea typeface="Droid Sans Mono"/>
              <a:cs typeface="Droid Sans Mono"/>
              <a:sym typeface="Droid Sans Mono"/>
            </a:endParaRPr>
          </a:p>
        </p:txBody>
      </p:sp>
      <p:sp>
        <p:nvSpPr>
          <p:cNvPr id="237" name="Google Shape;237;g2ba7a785305_0_51"/>
          <p:cNvSpPr txBox="1"/>
          <p:nvPr/>
        </p:nvSpPr>
        <p:spPr>
          <a:xfrm>
            <a:off x="6098400" y="1709525"/>
            <a:ext cx="5238900" cy="4633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de-DE" sz="2000">
                <a:solidFill>
                  <a:srgbClr val="3A3838"/>
                </a:solidFill>
                <a:latin typeface="PT Sans"/>
                <a:ea typeface="PT Sans"/>
                <a:cs typeface="PT Sans"/>
                <a:sym typeface="PT Sans"/>
              </a:rPr>
              <a:t>Characteristics (exemplary):</a:t>
            </a:r>
            <a:br>
              <a:rPr b="1" lang="de-DE" sz="2000">
                <a:solidFill>
                  <a:srgbClr val="3A3838"/>
                </a:solidFill>
                <a:latin typeface="PT Sans"/>
                <a:ea typeface="PT Sans"/>
                <a:cs typeface="PT Sans"/>
                <a:sym typeface="PT Sans"/>
              </a:rPr>
            </a:br>
            <a:endParaRPr b="1" sz="2000">
              <a:solidFill>
                <a:srgbClr val="3A3838"/>
              </a:solidFill>
              <a:latin typeface="PT Sans"/>
              <a:ea typeface="PT Sans"/>
              <a:cs typeface="PT Sans"/>
              <a:sym typeface="PT Sans"/>
            </a:endParaRPr>
          </a:p>
          <a:p>
            <a:pPr indent="-355600" lvl="0" marL="457200" rtl="0" algn="l">
              <a:lnSpc>
                <a:spcPct val="150000"/>
              </a:lnSpc>
              <a:spcBef>
                <a:spcPts val="0"/>
              </a:spcBef>
              <a:spcAft>
                <a:spcPts val="0"/>
              </a:spcAft>
              <a:buClr>
                <a:srgbClr val="3A3838"/>
              </a:buClr>
              <a:buSzPts val="2000"/>
              <a:buFont typeface="PT Sans"/>
              <a:buChar char="●"/>
            </a:pPr>
            <a:r>
              <a:rPr lang="de-DE" sz="2000">
                <a:solidFill>
                  <a:srgbClr val="3A3838"/>
                </a:solidFill>
                <a:latin typeface="PT Sans"/>
                <a:ea typeface="PT Sans"/>
                <a:cs typeface="PT Sans"/>
                <a:sym typeface="PT Sans"/>
              </a:rPr>
              <a:t>A</a:t>
            </a:r>
            <a:r>
              <a:rPr lang="de-DE" sz="2000">
                <a:solidFill>
                  <a:srgbClr val="3A3838"/>
                </a:solidFill>
                <a:latin typeface="PT Sans"/>
                <a:ea typeface="PT Sans"/>
                <a:cs typeface="PT Sans"/>
                <a:sym typeface="PT Sans"/>
              </a:rPr>
              <a:t> more free, more pluralistic society</a:t>
            </a:r>
            <a:endParaRPr sz="2000">
              <a:solidFill>
                <a:srgbClr val="3A3838"/>
              </a:solidFill>
              <a:latin typeface="PT Sans"/>
              <a:ea typeface="PT Sans"/>
              <a:cs typeface="PT Sans"/>
              <a:sym typeface="PT Sans"/>
            </a:endParaRPr>
          </a:p>
          <a:p>
            <a:pPr indent="-355600" lvl="0" marL="457200" rtl="0" algn="l">
              <a:lnSpc>
                <a:spcPct val="150000"/>
              </a:lnSpc>
              <a:spcBef>
                <a:spcPts val="0"/>
              </a:spcBef>
              <a:spcAft>
                <a:spcPts val="0"/>
              </a:spcAft>
              <a:buClr>
                <a:srgbClr val="3A3838"/>
              </a:buClr>
              <a:buSzPts val="2000"/>
              <a:buFont typeface="PT Sans"/>
              <a:buChar char="●"/>
            </a:pPr>
            <a:r>
              <a:rPr lang="de-DE" sz="2000">
                <a:solidFill>
                  <a:srgbClr val="3A3838"/>
                </a:solidFill>
                <a:latin typeface="PT Sans"/>
                <a:ea typeface="PT Sans"/>
                <a:cs typeface="PT Sans"/>
                <a:sym typeface="PT Sans"/>
              </a:rPr>
              <a:t>Increasing labour force participation through emancipation</a:t>
            </a:r>
            <a:endParaRPr sz="2000">
              <a:solidFill>
                <a:srgbClr val="3A3838"/>
              </a:solidFill>
              <a:latin typeface="PT Sans"/>
              <a:ea typeface="PT Sans"/>
              <a:cs typeface="PT Sans"/>
              <a:sym typeface="PT Sans"/>
            </a:endParaRPr>
          </a:p>
          <a:p>
            <a:pPr indent="-355600" lvl="0" marL="457200" rtl="0" algn="l">
              <a:lnSpc>
                <a:spcPct val="150000"/>
              </a:lnSpc>
              <a:spcBef>
                <a:spcPts val="0"/>
              </a:spcBef>
              <a:spcAft>
                <a:spcPts val="0"/>
              </a:spcAft>
              <a:buClr>
                <a:srgbClr val="3A3838"/>
              </a:buClr>
              <a:buSzPts val="2000"/>
              <a:buFont typeface="PT Sans"/>
              <a:buChar char="●"/>
            </a:pPr>
            <a:r>
              <a:rPr lang="de-DE" sz="2000">
                <a:solidFill>
                  <a:srgbClr val="3A3838"/>
                </a:solidFill>
                <a:latin typeface="PT Sans"/>
                <a:ea typeface="PT Sans"/>
                <a:cs typeface="PT Sans"/>
                <a:sym typeface="PT Sans"/>
              </a:rPr>
              <a:t>Demographic change </a:t>
            </a:r>
            <a:br>
              <a:rPr lang="de-DE" sz="2000">
                <a:solidFill>
                  <a:srgbClr val="3A3838"/>
                </a:solidFill>
                <a:latin typeface="PT Sans"/>
                <a:ea typeface="PT Sans"/>
                <a:cs typeface="PT Sans"/>
                <a:sym typeface="PT Sans"/>
              </a:rPr>
            </a:br>
            <a:r>
              <a:rPr lang="de-DE" sz="2000">
                <a:solidFill>
                  <a:srgbClr val="3A3838"/>
                </a:solidFill>
                <a:latin typeface="PT Sans"/>
                <a:ea typeface="PT Sans"/>
                <a:cs typeface="PT Sans"/>
                <a:sym typeface="PT Sans"/>
              </a:rPr>
              <a:t>(in Germany: 1960: 2.3 children per woman 2024: 1.4 children per woman)</a:t>
            </a:r>
            <a:r>
              <a:rPr baseline="30000" lang="de-DE" sz="2000">
                <a:solidFill>
                  <a:srgbClr val="3A3838"/>
                </a:solidFill>
                <a:latin typeface="PT Sans"/>
                <a:ea typeface="PT Sans"/>
                <a:cs typeface="PT Sans"/>
                <a:sym typeface="PT Sans"/>
              </a:rPr>
              <a:t>5</a:t>
            </a:r>
            <a:endParaRPr baseline="30000" sz="2000">
              <a:solidFill>
                <a:srgbClr val="3A3838"/>
              </a:solidFill>
              <a:latin typeface="PT Sans"/>
              <a:ea typeface="PT Sans"/>
              <a:cs typeface="PT Sans"/>
              <a:sym typeface="PT Sans"/>
            </a:endParaRPr>
          </a:p>
          <a:p>
            <a:pPr indent="0" lvl="0" marL="12700" rtl="0" algn="l">
              <a:lnSpc>
                <a:spcPct val="150000"/>
              </a:lnSpc>
              <a:spcBef>
                <a:spcPts val="0"/>
              </a:spcBef>
              <a:spcAft>
                <a:spcPts val="0"/>
              </a:spcAft>
              <a:buNone/>
            </a:pPr>
            <a:r>
              <a:t/>
            </a:r>
            <a:endParaRPr sz="2000">
              <a:solidFill>
                <a:srgbClr val="3A3838"/>
              </a:solidFill>
              <a:latin typeface="PT Sans"/>
              <a:ea typeface="PT Sans"/>
              <a:cs typeface="PT Sans"/>
              <a:sym typeface="PT Sans"/>
            </a:endParaRPr>
          </a:p>
          <a:p>
            <a:pPr indent="0" lvl="0" marL="12700" rtl="0" algn="l">
              <a:lnSpc>
                <a:spcPct val="150000"/>
              </a:lnSpc>
              <a:spcBef>
                <a:spcPts val="0"/>
              </a:spcBef>
              <a:spcAft>
                <a:spcPts val="0"/>
              </a:spcAft>
              <a:buNone/>
            </a:pPr>
            <a:r>
              <a:t/>
            </a:r>
            <a:endParaRPr baseline="30000" sz="3300">
              <a:solidFill>
                <a:srgbClr val="3A3838"/>
              </a:solidFill>
              <a:latin typeface="PT Sans"/>
              <a:ea typeface="PT Sans"/>
              <a:cs typeface="PT Sans"/>
              <a:sym typeface="PT Sans"/>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pic>
        <p:nvPicPr>
          <p:cNvPr id="243" name="Google Shape;243;g2ba7a785305_0_0"/>
          <p:cNvPicPr preferRelativeResize="0"/>
          <p:nvPr/>
        </p:nvPicPr>
        <p:blipFill rotWithShape="1">
          <a:blip r:embed="rId3">
            <a:alphaModFix/>
          </a:blip>
          <a:srcRect b="0" l="0" r="0" t="4297"/>
          <a:stretch/>
        </p:blipFill>
        <p:spPr>
          <a:xfrm>
            <a:off x="517400" y="1125762"/>
            <a:ext cx="4801799" cy="4145049"/>
          </a:xfrm>
          <a:prstGeom prst="rect">
            <a:avLst/>
          </a:prstGeom>
          <a:noFill/>
          <a:ln>
            <a:noFill/>
          </a:ln>
        </p:spPr>
      </p:pic>
      <p:sp>
        <p:nvSpPr>
          <p:cNvPr id="244" name="Google Shape;244;g2ba7a785305_0_0"/>
          <p:cNvSpPr/>
          <p:nvPr/>
        </p:nvSpPr>
        <p:spPr>
          <a:xfrm>
            <a:off x="301800" y="5519200"/>
            <a:ext cx="978600" cy="9759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Oi"/>
              <a:ea typeface="Oi"/>
              <a:cs typeface="Oi"/>
              <a:sym typeface="Oi"/>
            </a:endParaRPr>
          </a:p>
        </p:txBody>
      </p:sp>
      <p:sp>
        <p:nvSpPr>
          <p:cNvPr id="245" name="Google Shape;245;g2ba7a785305_0_0"/>
          <p:cNvSpPr/>
          <p:nvPr/>
        </p:nvSpPr>
        <p:spPr>
          <a:xfrm>
            <a:off x="6098399" y="5519200"/>
            <a:ext cx="978600" cy="9759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Oi"/>
              <a:ea typeface="Oi"/>
              <a:cs typeface="Oi"/>
              <a:sym typeface="Oi"/>
            </a:endParaRPr>
          </a:p>
        </p:txBody>
      </p:sp>
      <p:pic>
        <p:nvPicPr>
          <p:cNvPr id="246" name="Google Shape;246;g2ba7a785305_0_0"/>
          <p:cNvPicPr preferRelativeResize="0"/>
          <p:nvPr/>
        </p:nvPicPr>
        <p:blipFill rotWithShape="1">
          <a:blip r:embed="rId4">
            <a:alphaModFix/>
          </a:blip>
          <a:srcRect b="0" l="0" r="0" t="0"/>
          <a:stretch/>
        </p:blipFill>
        <p:spPr>
          <a:xfrm>
            <a:off x="517400" y="5733450"/>
            <a:ext cx="547400" cy="547400"/>
          </a:xfrm>
          <a:prstGeom prst="rect">
            <a:avLst/>
          </a:prstGeom>
          <a:noFill/>
          <a:ln>
            <a:noFill/>
          </a:ln>
        </p:spPr>
      </p:pic>
      <p:pic>
        <p:nvPicPr>
          <p:cNvPr descr="Benutzer mit einfarbiger Füllung" id="247" name="Google Shape;247;g2ba7a785305_0_0"/>
          <p:cNvPicPr preferRelativeResize="0"/>
          <p:nvPr/>
        </p:nvPicPr>
        <p:blipFill rotWithShape="1">
          <a:blip r:embed="rId5">
            <a:alphaModFix/>
          </a:blip>
          <a:srcRect b="0" l="0" r="0" t="0"/>
          <a:stretch/>
        </p:blipFill>
        <p:spPr>
          <a:xfrm>
            <a:off x="6314000" y="5733462"/>
            <a:ext cx="547400" cy="547400"/>
          </a:xfrm>
          <a:prstGeom prst="rect">
            <a:avLst/>
          </a:prstGeom>
          <a:noFill/>
          <a:ln>
            <a:noFill/>
          </a:ln>
        </p:spPr>
      </p:pic>
      <p:sp>
        <p:nvSpPr>
          <p:cNvPr id="248" name="Google Shape;248;g2ba7a785305_0_0"/>
          <p:cNvSpPr txBox="1"/>
          <p:nvPr>
            <p:ph idx="12" type="sldNum"/>
          </p:nvPr>
        </p:nvSpPr>
        <p:spPr>
          <a:xfrm>
            <a:off x="301800" y="6495150"/>
            <a:ext cx="2743200" cy="3651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Arial"/>
              <a:buNone/>
            </a:pPr>
            <a:fld id="{00000000-1234-1234-1234-123412341234}" type="slidenum">
              <a:rPr lang="de-DE"/>
              <a:t>‹#›</a:t>
            </a:fld>
            <a:endParaRPr/>
          </a:p>
        </p:txBody>
      </p:sp>
      <p:sp>
        <p:nvSpPr>
          <p:cNvPr id="249" name="Google Shape;249;g2ba7a785305_0_0"/>
          <p:cNvSpPr txBox="1"/>
          <p:nvPr/>
        </p:nvSpPr>
        <p:spPr>
          <a:xfrm>
            <a:off x="2182700" y="3006400"/>
            <a:ext cx="1622700" cy="415500"/>
          </a:xfrm>
          <a:prstGeom prst="rect">
            <a:avLst/>
          </a:prstGeom>
          <a:solidFill>
            <a:schemeClr val="lt1"/>
          </a:solidFill>
          <a:ln>
            <a:noFill/>
          </a:ln>
        </p:spPr>
        <p:txBody>
          <a:bodyPr anchorCtr="0" anchor="ctr"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100"/>
              <a:buFont typeface="Arial"/>
              <a:buNone/>
            </a:pPr>
            <a:r>
              <a:rPr b="1" i="0" lang="de-DE" sz="2100" u="none" cap="none" strike="noStrike">
                <a:solidFill>
                  <a:srgbClr val="3488AB"/>
                </a:solidFill>
                <a:latin typeface="PT Sans"/>
                <a:ea typeface="PT Sans"/>
                <a:cs typeface="PT Sans"/>
                <a:sym typeface="PT Sans"/>
              </a:rPr>
              <a:t>Megatrend</a:t>
            </a:r>
            <a:endParaRPr b="0" i="0" sz="1400" u="none" cap="none" strike="noStrike">
              <a:solidFill>
                <a:srgbClr val="000000"/>
              </a:solidFill>
              <a:latin typeface="Arial"/>
              <a:ea typeface="Arial"/>
              <a:cs typeface="Arial"/>
              <a:sym typeface="Arial"/>
            </a:endParaRPr>
          </a:p>
        </p:txBody>
      </p:sp>
      <p:sp>
        <p:nvSpPr>
          <p:cNvPr id="250" name="Google Shape;250;g2ba7a785305_0_0"/>
          <p:cNvSpPr txBox="1"/>
          <p:nvPr/>
        </p:nvSpPr>
        <p:spPr>
          <a:xfrm>
            <a:off x="6098400" y="1267513"/>
            <a:ext cx="5666700" cy="4228200"/>
          </a:xfrm>
          <a:prstGeom prst="rect">
            <a:avLst/>
          </a:prstGeom>
          <a:noFill/>
          <a:ln>
            <a:noFill/>
          </a:ln>
        </p:spPr>
        <p:txBody>
          <a:bodyPr anchorCtr="0" anchor="t" bIns="45700" lIns="91425" spcFirstLastPara="1" rIns="91425" wrap="square" tIns="45700">
            <a:spAutoFit/>
          </a:bodyPr>
          <a:lstStyle/>
          <a:p>
            <a:pPr indent="0" lvl="0" marL="0" rtl="0" algn="l">
              <a:lnSpc>
                <a:spcPct val="115000"/>
              </a:lnSpc>
              <a:spcBef>
                <a:spcPts val="0"/>
              </a:spcBef>
              <a:spcAft>
                <a:spcPts val="0"/>
              </a:spcAft>
              <a:buClr>
                <a:schemeClr val="dk1"/>
              </a:buClr>
              <a:buSzPts val="1100"/>
              <a:buFont typeface="Arial"/>
              <a:buNone/>
            </a:pPr>
            <a:r>
              <a:rPr b="1" lang="de-DE" sz="1800">
                <a:solidFill>
                  <a:srgbClr val="3A3838"/>
                </a:solidFill>
                <a:latin typeface="PT Sans"/>
                <a:ea typeface="PT Sans"/>
                <a:cs typeface="PT Sans"/>
                <a:sym typeface="PT Sans"/>
              </a:rPr>
              <a:t>Task:</a:t>
            </a:r>
            <a:endParaRPr b="1" sz="1800">
              <a:solidFill>
                <a:srgbClr val="3A3838"/>
              </a:solidFill>
              <a:latin typeface="PT Sans"/>
              <a:ea typeface="PT Sans"/>
              <a:cs typeface="PT Sans"/>
              <a:sym typeface="PT Sans"/>
            </a:endParaRPr>
          </a:p>
          <a:p>
            <a:pPr indent="0" lvl="0" marL="0" rtl="0" algn="l">
              <a:lnSpc>
                <a:spcPct val="115000"/>
              </a:lnSpc>
              <a:spcBef>
                <a:spcPts val="0"/>
              </a:spcBef>
              <a:spcAft>
                <a:spcPts val="0"/>
              </a:spcAft>
              <a:buClr>
                <a:schemeClr val="dk1"/>
              </a:buClr>
              <a:buSzPts val="1100"/>
              <a:buFont typeface="Arial"/>
              <a:buNone/>
            </a:pPr>
            <a:r>
              <a:rPr lang="de-DE" sz="1800">
                <a:solidFill>
                  <a:srgbClr val="3A3838"/>
                </a:solidFill>
                <a:latin typeface="PT Sans"/>
                <a:ea typeface="PT Sans"/>
                <a:cs typeface="PT Sans"/>
                <a:sym typeface="PT Sans"/>
              </a:rPr>
              <a:t>Get together in three groups. Each group works at one table for 10 minutes and then switches.</a:t>
            </a:r>
            <a:endParaRPr sz="1800">
              <a:solidFill>
                <a:srgbClr val="3A3838"/>
              </a:solidFill>
              <a:latin typeface="PT Sans"/>
              <a:ea typeface="PT Sans"/>
              <a:cs typeface="PT Sans"/>
              <a:sym typeface="PT Sans"/>
            </a:endParaRPr>
          </a:p>
          <a:p>
            <a:pPr indent="0" lvl="0" marL="0" rtl="0" algn="l">
              <a:lnSpc>
                <a:spcPct val="115000"/>
              </a:lnSpc>
              <a:spcBef>
                <a:spcPts val="0"/>
              </a:spcBef>
              <a:spcAft>
                <a:spcPts val="0"/>
              </a:spcAft>
              <a:buClr>
                <a:schemeClr val="dk1"/>
              </a:buClr>
              <a:buSzPts val="1100"/>
              <a:buFont typeface="Arial"/>
              <a:buNone/>
            </a:pPr>
            <a:r>
              <a:t/>
            </a:r>
            <a:endParaRPr sz="1000">
              <a:solidFill>
                <a:srgbClr val="3A3838"/>
              </a:solidFill>
              <a:latin typeface="PT Sans"/>
              <a:ea typeface="PT Sans"/>
              <a:cs typeface="PT Sans"/>
              <a:sym typeface="PT Sans"/>
            </a:endParaRPr>
          </a:p>
          <a:p>
            <a:pPr indent="0" lvl="0" marL="0" rtl="0" algn="l">
              <a:lnSpc>
                <a:spcPct val="115000"/>
              </a:lnSpc>
              <a:spcBef>
                <a:spcPts val="0"/>
              </a:spcBef>
              <a:spcAft>
                <a:spcPts val="0"/>
              </a:spcAft>
              <a:buClr>
                <a:schemeClr val="dk1"/>
              </a:buClr>
              <a:buSzPts val="1100"/>
              <a:buFont typeface="Arial"/>
              <a:buNone/>
            </a:pPr>
            <a:r>
              <a:rPr lang="de-DE" sz="1800">
                <a:solidFill>
                  <a:srgbClr val="3A3838"/>
                </a:solidFill>
                <a:latin typeface="PT Sans"/>
                <a:ea typeface="PT Sans"/>
                <a:cs typeface="PT Sans"/>
                <a:sym typeface="PT Sans"/>
              </a:rPr>
              <a:t>At the group tables, you will find the graph on the left which enlists </a:t>
            </a:r>
            <a:r>
              <a:rPr lang="de-DE" sz="1800">
                <a:solidFill>
                  <a:srgbClr val="3A3838"/>
                </a:solidFill>
                <a:latin typeface="PT Sans"/>
                <a:ea typeface="PT Sans"/>
                <a:cs typeface="PT Sans"/>
                <a:sym typeface="PT Sans"/>
              </a:rPr>
              <a:t>aspects of society that will be affected by the three megatrends (</a:t>
            </a:r>
            <a:r>
              <a:rPr b="1" lang="de-DE" sz="1800">
                <a:solidFill>
                  <a:srgbClr val="3A3838"/>
                </a:solidFill>
                <a:latin typeface="PT Sans"/>
                <a:ea typeface="PT Sans"/>
                <a:cs typeface="PT Sans"/>
                <a:sym typeface="PT Sans"/>
              </a:rPr>
              <a:t>climate change</a:t>
            </a:r>
            <a:r>
              <a:rPr lang="de-DE" sz="1800">
                <a:solidFill>
                  <a:srgbClr val="3A3838"/>
                </a:solidFill>
                <a:latin typeface="PT Sans"/>
                <a:ea typeface="PT Sans"/>
                <a:cs typeface="PT Sans"/>
                <a:sym typeface="PT Sans"/>
              </a:rPr>
              <a:t>, </a:t>
            </a:r>
            <a:r>
              <a:rPr b="1" lang="de-DE" sz="1800">
                <a:solidFill>
                  <a:srgbClr val="3A3838"/>
                </a:solidFill>
                <a:latin typeface="PT Sans"/>
                <a:ea typeface="PT Sans"/>
                <a:cs typeface="PT Sans"/>
                <a:sym typeface="PT Sans"/>
              </a:rPr>
              <a:t>global networking </a:t>
            </a:r>
            <a:r>
              <a:rPr lang="de-DE" sz="1800">
                <a:solidFill>
                  <a:srgbClr val="3A3838"/>
                </a:solidFill>
                <a:latin typeface="PT Sans"/>
                <a:ea typeface="PT Sans"/>
                <a:cs typeface="PT Sans"/>
                <a:sym typeface="PT Sans"/>
              </a:rPr>
              <a:t>and </a:t>
            </a:r>
            <a:r>
              <a:rPr b="1" lang="de-DE" sz="1800">
                <a:solidFill>
                  <a:srgbClr val="3A3838"/>
                </a:solidFill>
                <a:latin typeface="PT Sans"/>
                <a:ea typeface="PT Sans"/>
                <a:cs typeface="PT Sans"/>
                <a:sym typeface="PT Sans"/>
              </a:rPr>
              <a:t>overcoming gender stereotypes). </a:t>
            </a:r>
            <a:endParaRPr b="1" sz="1800">
              <a:solidFill>
                <a:srgbClr val="3A3838"/>
              </a:solidFill>
              <a:latin typeface="PT Sans"/>
              <a:ea typeface="PT Sans"/>
              <a:cs typeface="PT Sans"/>
              <a:sym typeface="PT Sans"/>
            </a:endParaRPr>
          </a:p>
          <a:p>
            <a:pPr indent="0" lvl="0" marL="0" rtl="0" algn="l">
              <a:lnSpc>
                <a:spcPct val="115000"/>
              </a:lnSpc>
              <a:spcBef>
                <a:spcPts val="0"/>
              </a:spcBef>
              <a:spcAft>
                <a:spcPts val="0"/>
              </a:spcAft>
              <a:buClr>
                <a:schemeClr val="dk1"/>
              </a:buClr>
              <a:buSzPts val="1100"/>
              <a:buFont typeface="Arial"/>
              <a:buNone/>
            </a:pPr>
            <a:r>
              <a:t/>
            </a:r>
            <a:endParaRPr b="1" sz="1000">
              <a:solidFill>
                <a:srgbClr val="3A3838"/>
              </a:solidFill>
              <a:latin typeface="PT Sans"/>
              <a:ea typeface="PT Sans"/>
              <a:cs typeface="PT Sans"/>
              <a:sym typeface="PT Sans"/>
            </a:endParaRPr>
          </a:p>
          <a:p>
            <a:pPr indent="0" lvl="0" marL="0" rtl="0" algn="l">
              <a:lnSpc>
                <a:spcPct val="115000"/>
              </a:lnSpc>
              <a:spcBef>
                <a:spcPts val="0"/>
              </a:spcBef>
              <a:spcAft>
                <a:spcPts val="0"/>
              </a:spcAft>
              <a:buClr>
                <a:schemeClr val="dk1"/>
              </a:buClr>
              <a:buSzPts val="1100"/>
              <a:buFont typeface="Arial"/>
              <a:buNone/>
            </a:pPr>
            <a:r>
              <a:rPr lang="de-DE" sz="1800">
                <a:solidFill>
                  <a:srgbClr val="3A3838"/>
                </a:solidFill>
                <a:latin typeface="PT Sans"/>
                <a:ea typeface="PT Sans"/>
                <a:cs typeface="PT Sans"/>
                <a:sym typeface="PT Sans"/>
              </a:rPr>
              <a:t>On the respective worksheets, write down your ideas in bullet points on </a:t>
            </a:r>
            <a:r>
              <a:rPr b="1" lang="de-DE" sz="1800">
                <a:solidFill>
                  <a:srgbClr val="3488AB"/>
                </a:solidFill>
                <a:latin typeface="PT Sans"/>
                <a:ea typeface="PT Sans"/>
                <a:cs typeface="PT Sans"/>
                <a:sym typeface="PT Sans"/>
              </a:rPr>
              <a:t>how the megatrend will affect the aspect of society in the future</a:t>
            </a:r>
            <a:r>
              <a:rPr lang="de-DE" sz="1800">
                <a:solidFill>
                  <a:srgbClr val="3A3838"/>
                </a:solidFill>
                <a:latin typeface="PT Sans"/>
                <a:ea typeface="PT Sans"/>
                <a:cs typeface="PT Sans"/>
                <a:sym typeface="PT Sans"/>
              </a:rPr>
              <a:t>. Add to the ideas of the other groups.</a:t>
            </a:r>
            <a:endParaRPr sz="1800">
              <a:solidFill>
                <a:srgbClr val="3A3838"/>
              </a:solidFill>
              <a:latin typeface="PT Sans"/>
              <a:ea typeface="PT Sans"/>
              <a:cs typeface="PT Sans"/>
              <a:sym typeface="PT Sans"/>
            </a:endParaRPr>
          </a:p>
          <a:p>
            <a:pPr indent="0" lvl="0" marL="0" marR="0" rtl="0" algn="l">
              <a:lnSpc>
                <a:spcPct val="100000"/>
              </a:lnSpc>
              <a:spcBef>
                <a:spcPts val="0"/>
              </a:spcBef>
              <a:spcAft>
                <a:spcPts val="0"/>
              </a:spcAft>
              <a:buClr>
                <a:srgbClr val="000000"/>
              </a:buClr>
              <a:buSzPts val="1800"/>
              <a:buFont typeface="Arial"/>
              <a:buNone/>
            </a:pPr>
            <a:r>
              <a:t/>
            </a:r>
            <a:endParaRPr b="1" sz="1800">
              <a:solidFill>
                <a:srgbClr val="3A3838"/>
              </a:solidFill>
              <a:latin typeface="PT Sans"/>
              <a:ea typeface="PT Sans"/>
              <a:cs typeface="PT Sans"/>
              <a:sym typeface="PT Sans"/>
            </a:endParaRPr>
          </a:p>
        </p:txBody>
      </p:sp>
      <p:sp>
        <p:nvSpPr>
          <p:cNvPr id="251" name="Google Shape;251;g2ba7a785305_0_0"/>
          <p:cNvSpPr/>
          <p:nvPr/>
        </p:nvSpPr>
        <p:spPr>
          <a:xfrm>
            <a:off x="301800" y="249775"/>
            <a:ext cx="11577000" cy="627600"/>
          </a:xfrm>
          <a:prstGeom prst="rect">
            <a:avLst/>
          </a:prstGeom>
          <a:solidFill>
            <a:srgbClr val="DCB0D0"/>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i="0" lang="de-DE" sz="1400" u="none" cap="none" strike="noStrike">
                <a:solidFill>
                  <a:schemeClr val="dk1"/>
                </a:solidFill>
                <a:latin typeface="Droid Sans Mono"/>
                <a:ea typeface="Droid Sans Mono"/>
                <a:cs typeface="Droid Sans Mono"/>
                <a:sym typeface="Droid Sans Mono"/>
              </a:rPr>
              <a:t>Megatrends</a:t>
            </a:r>
            <a:endParaRPr i="0" sz="1400" u="none" cap="none" strike="noStrike">
              <a:solidFill>
                <a:schemeClr val="dk1"/>
              </a:solidFill>
              <a:latin typeface="Droid Sans Mono"/>
              <a:ea typeface="Droid Sans Mono"/>
              <a:cs typeface="Droid Sans Mono"/>
              <a:sym typeface="Droid Sans Mono"/>
            </a:endParaRPr>
          </a:p>
        </p:txBody>
      </p:sp>
      <p:sp>
        <p:nvSpPr>
          <p:cNvPr id="252" name="Google Shape;252;g2ba7a785305_0_0"/>
          <p:cNvSpPr/>
          <p:nvPr/>
        </p:nvSpPr>
        <p:spPr>
          <a:xfrm>
            <a:off x="1280400" y="5519200"/>
            <a:ext cx="4818000" cy="9759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378000"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rPr lang="de-DE" sz="1600">
                <a:solidFill>
                  <a:schemeClr val="dk1"/>
                </a:solidFill>
                <a:latin typeface="Droid Sans Mono"/>
                <a:ea typeface="Droid Sans Mono"/>
                <a:cs typeface="Droid Sans Mono"/>
                <a:sym typeface="Droid Sans Mono"/>
              </a:rPr>
              <a:t>3 x 10</a:t>
            </a:r>
            <a:r>
              <a:rPr i="0" lang="de-DE" sz="1600" u="none" cap="none" strike="noStrike">
                <a:solidFill>
                  <a:schemeClr val="dk1"/>
                </a:solidFill>
                <a:latin typeface="Droid Sans Mono"/>
                <a:ea typeface="Droid Sans Mono"/>
                <a:cs typeface="Droid Sans Mono"/>
                <a:sym typeface="Droid Sans Mono"/>
              </a:rPr>
              <a:t> </a:t>
            </a:r>
            <a:r>
              <a:rPr lang="de-DE" sz="1600">
                <a:solidFill>
                  <a:schemeClr val="dk1"/>
                </a:solidFill>
                <a:latin typeface="Droid Sans Mono"/>
                <a:ea typeface="Droid Sans Mono"/>
                <a:cs typeface="Droid Sans Mono"/>
                <a:sym typeface="Droid Sans Mono"/>
              </a:rPr>
              <a:t>minutes</a:t>
            </a:r>
            <a:endParaRPr i="0" sz="1600" u="none" cap="none" strike="noStrike">
              <a:solidFill>
                <a:schemeClr val="dk1"/>
              </a:solidFill>
              <a:latin typeface="Droid Sans Mono"/>
              <a:ea typeface="Droid Sans Mono"/>
              <a:cs typeface="Droid Sans Mono"/>
              <a:sym typeface="Droid Sans Mono"/>
            </a:endParaRPr>
          </a:p>
        </p:txBody>
      </p:sp>
      <p:sp>
        <p:nvSpPr>
          <p:cNvPr id="253" name="Google Shape;253;g2ba7a785305_0_0"/>
          <p:cNvSpPr/>
          <p:nvPr/>
        </p:nvSpPr>
        <p:spPr>
          <a:xfrm>
            <a:off x="7077000" y="5519200"/>
            <a:ext cx="4801800" cy="9759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378000"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rPr lang="de-DE" sz="1600">
                <a:solidFill>
                  <a:schemeClr val="dk1"/>
                </a:solidFill>
                <a:latin typeface="Droid Sans Mono"/>
                <a:ea typeface="Droid Sans Mono"/>
                <a:cs typeface="Droid Sans Mono"/>
                <a:sym typeface="Droid Sans Mono"/>
              </a:rPr>
              <a:t>Three groups</a:t>
            </a:r>
            <a:endParaRPr i="0" sz="1600" u="none" cap="none" strike="noStrike">
              <a:solidFill>
                <a:schemeClr val="dk1"/>
              </a:solidFill>
              <a:latin typeface="Droid Sans Mono"/>
              <a:ea typeface="Droid Sans Mono"/>
              <a:cs typeface="Droid Sans Mono"/>
              <a:sym typeface="Droid Sans Mon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g2b7a3dd6a4a_0_307"/>
          <p:cNvSpPr/>
          <p:nvPr/>
        </p:nvSpPr>
        <p:spPr>
          <a:xfrm>
            <a:off x="307500" y="877350"/>
            <a:ext cx="11577000" cy="4990200"/>
          </a:xfrm>
          <a:prstGeom prst="rect">
            <a:avLst/>
          </a:prstGeom>
          <a:solidFill>
            <a:srgbClr val="E6E6DE"/>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1400"/>
              <a:buFont typeface="Arial"/>
              <a:buNone/>
            </a:pPr>
            <a:r>
              <a:t/>
            </a:r>
            <a:endParaRPr b="0" i="0" sz="1400" u="none" cap="none" strike="noStrike">
              <a:solidFill>
                <a:schemeClr val="dk1"/>
              </a:solidFill>
              <a:latin typeface="Oi"/>
              <a:ea typeface="Oi"/>
              <a:cs typeface="Oi"/>
              <a:sym typeface="Oi"/>
            </a:endParaRPr>
          </a:p>
        </p:txBody>
      </p:sp>
      <p:sp>
        <p:nvSpPr>
          <p:cNvPr id="260" name="Google Shape;260;g2b7a3dd6a4a_0_307"/>
          <p:cNvSpPr txBox="1"/>
          <p:nvPr/>
        </p:nvSpPr>
        <p:spPr>
          <a:xfrm>
            <a:off x="843000" y="1621950"/>
            <a:ext cx="10494600" cy="3614100"/>
          </a:xfrm>
          <a:prstGeom prst="rect">
            <a:avLst/>
          </a:prstGeom>
          <a:noFill/>
          <a:ln>
            <a:noFill/>
          </a:ln>
        </p:spPr>
        <p:txBody>
          <a:bodyPr anchorCtr="0" anchor="t" bIns="91425" lIns="91425" spcFirstLastPara="1" rIns="91425" wrap="square" tIns="91425">
            <a:spAutoFit/>
          </a:bodyPr>
          <a:lstStyle/>
          <a:p>
            <a:pPr indent="0" lvl="0" marL="0" marR="0" rtl="0" algn="l">
              <a:lnSpc>
                <a:spcPct val="90000"/>
              </a:lnSpc>
              <a:spcBef>
                <a:spcPts val="100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a:p>
            <a:pPr indent="-336550" lvl="0" marL="514350" marR="0" rtl="0" algn="l">
              <a:lnSpc>
                <a:spcPct val="90000"/>
              </a:lnSpc>
              <a:spcBef>
                <a:spcPts val="1000"/>
              </a:spcBef>
              <a:spcAft>
                <a:spcPts val="0"/>
              </a:spcAft>
              <a:buClr>
                <a:srgbClr val="000000"/>
              </a:buClr>
              <a:buSzPts val="2400"/>
              <a:buFont typeface="Arial"/>
              <a:buNone/>
            </a:pPr>
            <a:r>
              <a:t/>
            </a:r>
            <a:endParaRPr b="0" i="0" sz="2400" u="none" cap="none" strike="noStrike">
              <a:solidFill>
                <a:srgbClr val="3A3838"/>
              </a:solidFill>
              <a:latin typeface="PT Sans"/>
              <a:ea typeface="PT Sans"/>
              <a:cs typeface="PT Sans"/>
              <a:sym typeface="PT Sans"/>
            </a:endParaRPr>
          </a:p>
          <a:p>
            <a:pPr indent="0" lvl="0" marL="0" marR="0" rtl="0" algn="ctr">
              <a:lnSpc>
                <a:spcPct val="90000"/>
              </a:lnSpc>
              <a:spcBef>
                <a:spcPts val="1000"/>
              </a:spcBef>
              <a:spcAft>
                <a:spcPts val="0"/>
              </a:spcAft>
              <a:buClr>
                <a:srgbClr val="000000"/>
              </a:buClr>
              <a:buSzPts val="2400"/>
              <a:buFont typeface="Arial"/>
              <a:buNone/>
            </a:pPr>
            <a:r>
              <a:rPr lang="de-DE" sz="2400">
                <a:solidFill>
                  <a:srgbClr val="3A3838"/>
                </a:solidFill>
                <a:latin typeface="PT Sans"/>
                <a:ea typeface="PT Sans"/>
                <a:cs typeface="PT Sans"/>
                <a:sym typeface="PT Sans"/>
              </a:rPr>
              <a:t>B R E A K</a:t>
            </a:r>
            <a:endParaRPr b="0" i="0" sz="2400" u="none" cap="none" strike="noStrike">
              <a:solidFill>
                <a:srgbClr val="3A3838"/>
              </a:solidFill>
              <a:latin typeface="PT Sans"/>
              <a:ea typeface="PT Sans"/>
              <a:cs typeface="PT Sans"/>
              <a:sym typeface="PT Sans"/>
            </a:endParaRPr>
          </a:p>
          <a:p>
            <a:pPr indent="0" lvl="0" marL="0" marR="0" rtl="0" algn="ctr">
              <a:lnSpc>
                <a:spcPct val="90000"/>
              </a:lnSpc>
              <a:spcBef>
                <a:spcPts val="1000"/>
              </a:spcBef>
              <a:spcAft>
                <a:spcPts val="0"/>
              </a:spcAft>
              <a:buClr>
                <a:srgbClr val="000000"/>
              </a:buClr>
              <a:buSzPts val="2400"/>
              <a:buFont typeface="Arial"/>
              <a:buNone/>
            </a:pPr>
            <a:r>
              <a:t/>
            </a:r>
            <a:endParaRPr b="0" i="0" sz="2400" u="none" cap="none" strike="noStrike">
              <a:solidFill>
                <a:schemeClr val="dk1"/>
              </a:solidFill>
              <a:latin typeface="PT Sans"/>
              <a:ea typeface="PT Sans"/>
              <a:cs typeface="PT Sans"/>
              <a:sym typeface="PT Sans"/>
            </a:endParaRPr>
          </a:p>
          <a:p>
            <a:pPr indent="0" lvl="0" marL="0" marR="0" rtl="0" algn="l">
              <a:lnSpc>
                <a:spcPct val="90000"/>
              </a:lnSpc>
              <a:spcBef>
                <a:spcPts val="1000"/>
              </a:spcBef>
              <a:spcAft>
                <a:spcPts val="0"/>
              </a:spcAft>
              <a:buClr>
                <a:srgbClr val="000000"/>
              </a:buClr>
              <a:buSzPts val="2400"/>
              <a:buFont typeface="Arial"/>
              <a:buNone/>
            </a:pPr>
            <a:r>
              <a:rPr lang="de-DE" sz="2400">
                <a:solidFill>
                  <a:srgbClr val="3A3838"/>
                </a:solidFill>
                <a:latin typeface="PT Sans"/>
                <a:ea typeface="PT Sans"/>
                <a:cs typeface="PT Sans"/>
                <a:sym typeface="PT Sans"/>
              </a:rPr>
              <a:t>then …</a:t>
            </a:r>
            <a:br>
              <a:rPr b="0" i="0" lang="de-DE" sz="2400" u="none" cap="none" strike="noStrike">
                <a:solidFill>
                  <a:schemeClr val="dk1"/>
                </a:solidFill>
                <a:latin typeface="PT Sans"/>
                <a:ea typeface="PT Sans"/>
                <a:cs typeface="PT Sans"/>
                <a:sym typeface="PT Sans"/>
              </a:rPr>
            </a:br>
            <a:endParaRPr b="0" i="0" sz="2400" u="none" cap="none" strike="noStrike">
              <a:solidFill>
                <a:schemeClr val="dk1"/>
              </a:solidFill>
              <a:latin typeface="PT Sans"/>
              <a:ea typeface="PT Sans"/>
              <a:cs typeface="PT Sans"/>
              <a:sym typeface="PT Sans"/>
            </a:endParaRPr>
          </a:p>
          <a:p>
            <a:pPr indent="-381000" lvl="0" marL="457200" rtl="0" algn="l">
              <a:lnSpc>
                <a:spcPct val="90000"/>
              </a:lnSpc>
              <a:spcBef>
                <a:spcPts val="1000"/>
              </a:spcBef>
              <a:spcAft>
                <a:spcPts val="0"/>
              </a:spcAft>
              <a:buClr>
                <a:srgbClr val="3A3838"/>
              </a:buClr>
              <a:buSzPts val="2400"/>
              <a:buAutoNum type="arabicPlain" startAt="4"/>
            </a:pPr>
            <a:r>
              <a:rPr lang="de-DE" sz="2400">
                <a:solidFill>
                  <a:srgbClr val="3A3838"/>
                </a:solidFill>
                <a:latin typeface="PT Sans"/>
                <a:ea typeface="PT Sans"/>
                <a:cs typeface="PT Sans"/>
                <a:sym typeface="PT Sans"/>
              </a:rPr>
              <a:t>All together: “</a:t>
            </a:r>
            <a:r>
              <a:rPr lang="de-DE" sz="2400">
                <a:solidFill>
                  <a:srgbClr val="3488AB"/>
                </a:solidFill>
                <a:latin typeface="PT Sans"/>
                <a:ea typeface="PT Sans"/>
                <a:cs typeface="PT Sans"/>
                <a:sym typeface="PT Sans"/>
              </a:rPr>
              <a:t>Newspaper from 2040</a:t>
            </a:r>
            <a:r>
              <a:rPr lang="de-DE" sz="2400">
                <a:solidFill>
                  <a:srgbClr val="3A3838"/>
                </a:solidFill>
                <a:latin typeface="PT Sans"/>
                <a:ea typeface="PT Sans"/>
                <a:cs typeface="PT Sans"/>
                <a:sym typeface="PT Sans"/>
              </a:rPr>
              <a:t>“ (1.5 hours)</a:t>
            </a:r>
            <a:endParaRPr sz="2400">
              <a:solidFill>
                <a:schemeClr val="dk1"/>
              </a:solidFill>
              <a:latin typeface="Calibri"/>
              <a:ea typeface="Calibri"/>
              <a:cs typeface="Calibri"/>
              <a:sym typeface="Calibri"/>
            </a:endParaRPr>
          </a:p>
          <a:p>
            <a:pPr indent="-381000" lvl="0" marL="457200" rtl="0" algn="l">
              <a:lnSpc>
                <a:spcPct val="90000"/>
              </a:lnSpc>
              <a:spcBef>
                <a:spcPts val="1000"/>
              </a:spcBef>
              <a:spcAft>
                <a:spcPts val="0"/>
              </a:spcAft>
              <a:buClr>
                <a:srgbClr val="3A3838"/>
              </a:buClr>
              <a:buSzPts val="2400"/>
              <a:buAutoNum type="arabicPlain" startAt="4"/>
            </a:pPr>
            <a:r>
              <a:rPr lang="de-DE" sz="2400">
                <a:solidFill>
                  <a:srgbClr val="3A3838"/>
                </a:solidFill>
                <a:latin typeface="PT Sans"/>
                <a:ea typeface="PT Sans"/>
                <a:cs typeface="PT Sans"/>
                <a:sym typeface="PT Sans"/>
              </a:rPr>
              <a:t>Reflection (15 minutes)</a:t>
            </a:r>
            <a:endParaRPr sz="2400">
              <a:solidFill>
                <a:srgbClr val="3A3838"/>
              </a:solidFill>
              <a:latin typeface="PT Sans"/>
              <a:ea typeface="PT Sans"/>
              <a:cs typeface="PT Sans"/>
              <a:sym typeface="PT Sans"/>
            </a:endParaRPr>
          </a:p>
        </p:txBody>
      </p:sp>
      <p:cxnSp>
        <p:nvCxnSpPr>
          <p:cNvPr id="261" name="Google Shape;261;g2b7a3dd6a4a_0_307"/>
          <p:cNvCxnSpPr/>
          <p:nvPr/>
        </p:nvCxnSpPr>
        <p:spPr>
          <a:xfrm>
            <a:off x="958625" y="2788125"/>
            <a:ext cx="4082100" cy="0"/>
          </a:xfrm>
          <a:prstGeom prst="straightConnector1">
            <a:avLst/>
          </a:prstGeom>
          <a:noFill/>
          <a:ln cap="flat" cmpd="sng" w="19050">
            <a:solidFill>
              <a:schemeClr val="dk2"/>
            </a:solidFill>
            <a:prstDash val="solid"/>
            <a:round/>
            <a:headEnd len="sm" w="sm" type="none"/>
            <a:tailEnd len="sm" w="sm" type="none"/>
          </a:ln>
        </p:spPr>
      </p:cxnSp>
      <p:cxnSp>
        <p:nvCxnSpPr>
          <p:cNvPr id="262" name="Google Shape;262;g2b7a3dd6a4a_0_307"/>
          <p:cNvCxnSpPr/>
          <p:nvPr/>
        </p:nvCxnSpPr>
        <p:spPr>
          <a:xfrm>
            <a:off x="7081850" y="2788125"/>
            <a:ext cx="4082100" cy="0"/>
          </a:xfrm>
          <a:prstGeom prst="straightConnector1">
            <a:avLst/>
          </a:prstGeom>
          <a:noFill/>
          <a:ln cap="flat" cmpd="sng" w="19050">
            <a:solidFill>
              <a:schemeClr val="dk2"/>
            </a:solidFill>
            <a:prstDash val="solid"/>
            <a:round/>
            <a:headEnd len="sm" w="sm" type="none"/>
            <a:tailEnd len="sm" w="sm" type="none"/>
          </a:ln>
        </p:spPr>
      </p:cxnSp>
      <p:sp>
        <p:nvSpPr>
          <p:cNvPr id="263" name="Google Shape;263;g2b7a3dd6a4a_0_307"/>
          <p:cNvSpPr txBox="1"/>
          <p:nvPr>
            <p:ph idx="12" type="sldNum"/>
          </p:nvPr>
        </p:nvSpPr>
        <p:spPr>
          <a:xfrm>
            <a:off x="301800" y="6495150"/>
            <a:ext cx="2743200" cy="3651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Arial"/>
              <a:buNone/>
            </a:pPr>
            <a:fld id="{00000000-1234-1234-1234-123412341234}" type="slidenum">
              <a:rPr lang="de-DE"/>
              <a:t>‹#›</a:t>
            </a:fld>
            <a:endParaRPr/>
          </a:p>
        </p:txBody>
      </p:sp>
      <p:sp>
        <p:nvSpPr>
          <p:cNvPr id="264" name="Google Shape;264;g2b7a3dd6a4a_0_307"/>
          <p:cNvSpPr/>
          <p:nvPr/>
        </p:nvSpPr>
        <p:spPr>
          <a:xfrm>
            <a:off x="301800" y="249775"/>
            <a:ext cx="11577000" cy="6276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1100"/>
              <a:buFont typeface="Arial"/>
              <a:buNone/>
            </a:pPr>
            <a:r>
              <a:rPr lang="de-DE">
                <a:solidFill>
                  <a:schemeClr val="dk1"/>
                </a:solidFill>
                <a:latin typeface="Droid Sans Mono"/>
                <a:ea typeface="Droid Sans Mono"/>
                <a:cs typeface="Droid Sans Mono"/>
                <a:sym typeface="Droid Sans Mono"/>
              </a:rPr>
              <a:t>Agenda</a:t>
            </a:r>
            <a:r>
              <a:rPr i="0" lang="de-DE" u="none" cap="none" strike="noStrike">
                <a:solidFill>
                  <a:schemeClr val="dk1"/>
                </a:solidFill>
                <a:latin typeface="Droid Sans Mono"/>
                <a:ea typeface="Droid Sans Mono"/>
                <a:cs typeface="Droid Sans Mono"/>
                <a:sym typeface="Droid Sans Mono"/>
              </a:rPr>
              <a:t> f</a:t>
            </a:r>
            <a:r>
              <a:rPr lang="de-DE">
                <a:solidFill>
                  <a:schemeClr val="dk1"/>
                </a:solidFill>
                <a:latin typeface="Droid Sans Mono"/>
                <a:ea typeface="Droid Sans Mono"/>
                <a:cs typeface="Droid Sans Mono"/>
                <a:sym typeface="Droid Sans Mono"/>
              </a:rPr>
              <a:t>o</a:t>
            </a:r>
            <a:r>
              <a:rPr i="0" lang="de-DE" u="none" cap="none" strike="noStrike">
                <a:solidFill>
                  <a:schemeClr val="dk1"/>
                </a:solidFill>
                <a:latin typeface="Droid Sans Mono"/>
                <a:ea typeface="Droid Sans Mono"/>
                <a:cs typeface="Droid Sans Mono"/>
                <a:sym typeface="Droid Sans Mono"/>
              </a:rPr>
              <a:t>r </a:t>
            </a:r>
            <a:r>
              <a:rPr lang="de-DE" strike="sngStrike">
                <a:solidFill>
                  <a:schemeClr val="dk1"/>
                </a:solidFill>
                <a:latin typeface="Droid Sans Mono"/>
                <a:ea typeface="Droid Sans Mono"/>
                <a:cs typeface="Droid Sans Mono"/>
                <a:sym typeface="Droid Sans Mono"/>
              </a:rPr>
              <a:t>today</a:t>
            </a:r>
            <a:r>
              <a:rPr i="0" lang="de-DE" u="none" cap="none" strike="noStrike">
                <a:solidFill>
                  <a:schemeClr val="dk1"/>
                </a:solidFill>
                <a:latin typeface="Droid Sans Mono"/>
                <a:ea typeface="Droid Sans Mono"/>
                <a:cs typeface="Droid Sans Mono"/>
                <a:sym typeface="Droid Sans Mono"/>
              </a:rPr>
              <a:t> </a:t>
            </a:r>
            <a:r>
              <a:rPr lang="de-DE">
                <a:solidFill>
                  <a:schemeClr val="dk1"/>
                </a:solidFill>
                <a:latin typeface="Droid Sans Mono"/>
                <a:ea typeface="Droid Sans Mono"/>
                <a:cs typeface="Droid Sans Mono"/>
                <a:sym typeface="Droid Sans Mono"/>
              </a:rPr>
              <a:t>our Futures</a:t>
            </a:r>
            <a:endParaRPr i="0" u="none" cap="none" strike="noStrike">
              <a:solidFill>
                <a:schemeClr val="dk1"/>
              </a:solidFill>
              <a:latin typeface="Droid Sans Mono"/>
              <a:ea typeface="Droid Sans Mono"/>
              <a:cs typeface="Droid Sans Mono"/>
              <a:sym typeface="Droid Sans Mono"/>
            </a:endParaRPr>
          </a:p>
        </p:txBody>
      </p:sp>
      <p:sp>
        <p:nvSpPr>
          <p:cNvPr id="265" name="Google Shape;265;g2b7a3dd6a4a_0_307"/>
          <p:cNvSpPr/>
          <p:nvPr/>
        </p:nvSpPr>
        <p:spPr>
          <a:xfrm>
            <a:off x="301800" y="5867525"/>
            <a:ext cx="5796600" cy="6276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i="0" lang="de-DE" sz="1400" u="none" cap="none" strike="noStrike">
                <a:solidFill>
                  <a:schemeClr val="dk1"/>
                </a:solidFill>
                <a:latin typeface="Droid Sans Mono"/>
                <a:ea typeface="Droid Sans Mono"/>
                <a:cs typeface="Droid Sans Mono"/>
                <a:sym typeface="Droid Sans Mono"/>
              </a:rPr>
              <a:t>Agenda</a:t>
            </a:r>
            <a:endParaRPr i="0" sz="1400" u="none" cap="none" strike="noStrike">
              <a:solidFill>
                <a:schemeClr val="dk1"/>
              </a:solidFill>
              <a:latin typeface="Droid Sans Mono"/>
              <a:ea typeface="Droid Sans Mono"/>
              <a:cs typeface="Droid Sans Mono"/>
              <a:sym typeface="Droid Sans Mono"/>
            </a:endParaRPr>
          </a:p>
        </p:txBody>
      </p:sp>
      <p:sp>
        <p:nvSpPr>
          <p:cNvPr id="266" name="Google Shape;266;g2b7a3dd6a4a_0_307"/>
          <p:cNvSpPr/>
          <p:nvPr/>
        </p:nvSpPr>
        <p:spPr>
          <a:xfrm>
            <a:off x="6098400" y="5867525"/>
            <a:ext cx="5780400" cy="6276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i="0" lang="de-DE" sz="1400" u="none" cap="none" strike="noStrike">
                <a:solidFill>
                  <a:srgbClr val="3A3838"/>
                </a:solidFill>
                <a:latin typeface="Droid Sans Mono"/>
                <a:ea typeface="Droid Sans Mono"/>
                <a:cs typeface="Droid Sans Mono"/>
                <a:sym typeface="Droid Sans Mono"/>
              </a:rPr>
              <a:t>MAKING SENSE OF THE FUTURE</a:t>
            </a:r>
            <a:endParaRPr i="0" sz="1400" u="none" cap="none" strike="noStrike">
              <a:solidFill>
                <a:srgbClr val="3A3838"/>
              </a:solidFill>
              <a:latin typeface="Droid Sans Mono"/>
              <a:ea typeface="Droid Sans Mono"/>
              <a:cs typeface="Droid Sans Mono"/>
              <a:sym typeface="Droid Sans Mono"/>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g2b7a3dd6a4a_0_210"/>
          <p:cNvSpPr/>
          <p:nvPr/>
        </p:nvSpPr>
        <p:spPr>
          <a:xfrm>
            <a:off x="6098400" y="877350"/>
            <a:ext cx="5780400" cy="4990200"/>
          </a:xfrm>
          <a:prstGeom prst="rect">
            <a:avLst/>
          </a:prstGeom>
          <a:solidFill>
            <a:srgbClr val="FFFCB7"/>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1400"/>
              <a:buFont typeface="Arial"/>
              <a:buNone/>
            </a:pPr>
            <a:r>
              <a:t/>
            </a:r>
            <a:endParaRPr b="0" i="0" sz="1400" u="none" cap="none" strike="noStrike">
              <a:solidFill>
                <a:schemeClr val="dk1"/>
              </a:solidFill>
              <a:latin typeface="Oi"/>
              <a:ea typeface="Oi"/>
              <a:cs typeface="Oi"/>
              <a:sym typeface="Oi"/>
            </a:endParaRPr>
          </a:p>
        </p:txBody>
      </p:sp>
      <p:sp>
        <p:nvSpPr>
          <p:cNvPr id="273" name="Google Shape;273;g2b7a3dd6a4a_0_210"/>
          <p:cNvSpPr txBox="1"/>
          <p:nvPr>
            <p:ph idx="12" type="sldNum"/>
          </p:nvPr>
        </p:nvSpPr>
        <p:spPr>
          <a:xfrm>
            <a:off x="301800" y="6495150"/>
            <a:ext cx="2743200" cy="3651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Arial"/>
              <a:buNone/>
            </a:pPr>
            <a:fld id="{00000000-1234-1234-1234-123412341234}" type="slidenum">
              <a:rPr lang="de-DE"/>
              <a:t>‹#›</a:t>
            </a:fld>
            <a:endParaRPr/>
          </a:p>
        </p:txBody>
      </p:sp>
      <p:sp>
        <p:nvSpPr>
          <p:cNvPr id="274" name="Google Shape;274;g2b7a3dd6a4a_0_210"/>
          <p:cNvSpPr/>
          <p:nvPr/>
        </p:nvSpPr>
        <p:spPr>
          <a:xfrm>
            <a:off x="301800" y="249775"/>
            <a:ext cx="11577000" cy="6276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i="0" lang="de-DE" sz="1400" u="none" cap="none" strike="noStrike">
                <a:solidFill>
                  <a:schemeClr val="dk1"/>
                </a:solidFill>
                <a:latin typeface="Droid Sans Mono"/>
                <a:ea typeface="Droid Sans Mono"/>
                <a:cs typeface="Droid Sans Mono"/>
                <a:sym typeface="Droid Sans Mono"/>
              </a:rPr>
              <a:t>MAKING SENSE OF THE FUTURE</a:t>
            </a:r>
            <a:endParaRPr i="0" sz="1400" u="none" cap="none" strike="noStrike">
              <a:solidFill>
                <a:schemeClr val="dk1"/>
              </a:solidFill>
              <a:latin typeface="Droid Sans Mono"/>
              <a:ea typeface="Droid Sans Mono"/>
              <a:cs typeface="Droid Sans Mono"/>
              <a:sym typeface="Droid Sans Mono"/>
            </a:endParaRPr>
          </a:p>
        </p:txBody>
      </p:sp>
      <p:sp>
        <p:nvSpPr>
          <p:cNvPr id="275" name="Google Shape;275;g2b7a3dd6a4a_0_210"/>
          <p:cNvSpPr/>
          <p:nvPr/>
        </p:nvSpPr>
        <p:spPr>
          <a:xfrm>
            <a:off x="301800" y="877350"/>
            <a:ext cx="5796600" cy="4990200"/>
          </a:xfrm>
          <a:prstGeom prst="rect">
            <a:avLst/>
          </a:prstGeom>
          <a:no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3A3838"/>
              </a:buClr>
              <a:buSzPts val="3800"/>
              <a:buFont typeface="PT Sans"/>
              <a:buNone/>
            </a:pPr>
            <a:r>
              <a:rPr b="1" lang="de-DE" sz="4400">
                <a:solidFill>
                  <a:srgbClr val="3A3838"/>
                </a:solidFill>
                <a:latin typeface="Droid Sans Mono"/>
                <a:ea typeface="Droid Sans Mono"/>
                <a:cs typeface="Droid Sans Mono"/>
                <a:sym typeface="Droid Sans Mono"/>
              </a:rPr>
              <a:t>Newspaper </a:t>
            </a:r>
            <a:br>
              <a:rPr b="1" lang="de-DE" sz="4400">
                <a:solidFill>
                  <a:srgbClr val="3A3838"/>
                </a:solidFill>
                <a:latin typeface="Droid Sans Mono"/>
                <a:ea typeface="Droid Sans Mono"/>
                <a:cs typeface="Droid Sans Mono"/>
                <a:sym typeface="Droid Sans Mono"/>
              </a:rPr>
            </a:br>
            <a:r>
              <a:rPr b="1" lang="de-DE" sz="4400">
                <a:solidFill>
                  <a:srgbClr val="3A3838"/>
                </a:solidFill>
                <a:latin typeface="Droid Sans Mono"/>
                <a:ea typeface="Droid Sans Mono"/>
                <a:cs typeface="Droid Sans Mono"/>
                <a:sym typeface="Droid Sans Mono"/>
              </a:rPr>
              <a:t>from 2040</a:t>
            </a:r>
            <a:endParaRPr i="0" sz="4000" u="none" cap="none" strike="noStrike">
              <a:solidFill>
                <a:srgbClr val="3A3838"/>
              </a:solidFill>
              <a:latin typeface="Droid Sans Mono"/>
              <a:ea typeface="Droid Sans Mono"/>
              <a:cs typeface="Droid Sans Mono"/>
              <a:sym typeface="Droid Sans Mono"/>
            </a:endParaRPr>
          </a:p>
          <a:p>
            <a:pPr indent="0" lvl="0" marL="0" marR="0" rtl="0" algn="ctr">
              <a:lnSpc>
                <a:spcPct val="130000"/>
              </a:lnSpc>
              <a:spcBef>
                <a:spcPts val="2000"/>
              </a:spcBef>
              <a:spcAft>
                <a:spcPts val="0"/>
              </a:spcAft>
              <a:buClr>
                <a:srgbClr val="000000"/>
              </a:buClr>
              <a:buSzPts val="2400"/>
              <a:buFont typeface="Arial"/>
              <a:buNone/>
            </a:pPr>
            <a:r>
              <a:rPr lang="de-DE" sz="2400">
                <a:solidFill>
                  <a:schemeClr val="dk1"/>
                </a:solidFill>
                <a:latin typeface="Droid Sans Mono"/>
                <a:ea typeface="Droid Sans Mono"/>
                <a:cs typeface="Droid Sans Mono"/>
                <a:sym typeface="Droid Sans Mono"/>
              </a:rPr>
              <a:t>Think ahead </a:t>
            </a:r>
            <a:br>
              <a:rPr lang="de-DE" sz="2400">
                <a:solidFill>
                  <a:schemeClr val="dk1"/>
                </a:solidFill>
                <a:latin typeface="Droid Sans Mono"/>
                <a:ea typeface="Droid Sans Mono"/>
                <a:cs typeface="Droid Sans Mono"/>
                <a:sym typeface="Droid Sans Mono"/>
              </a:rPr>
            </a:br>
            <a:r>
              <a:rPr lang="de-DE" sz="2400">
                <a:solidFill>
                  <a:schemeClr val="dk1"/>
                </a:solidFill>
                <a:latin typeface="Droid Sans Mono"/>
                <a:ea typeface="Droid Sans Mono"/>
                <a:cs typeface="Droid Sans Mono"/>
                <a:sym typeface="Droid Sans Mono"/>
              </a:rPr>
              <a:t>and write creatively</a:t>
            </a:r>
            <a:endParaRPr i="0" sz="2400" u="none" cap="none" strike="noStrike">
              <a:solidFill>
                <a:schemeClr val="dk1"/>
              </a:solidFill>
              <a:latin typeface="Droid Sans Mono"/>
              <a:ea typeface="Droid Sans Mono"/>
              <a:cs typeface="Droid Sans Mono"/>
              <a:sym typeface="Droid Sans Mono"/>
            </a:endParaRPr>
          </a:p>
        </p:txBody>
      </p:sp>
      <p:sp>
        <p:nvSpPr>
          <p:cNvPr id="276" name="Google Shape;276;g2b7a3dd6a4a_0_210"/>
          <p:cNvSpPr/>
          <p:nvPr/>
        </p:nvSpPr>
        <p:spPr>
          <a:xfrm>
            <a:off x="301800" y="5867525"/>
            <a:ext cx="5796600" cy="6276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lang="de-DE">
                <a:solidFill>
                  <a:schemeClr val="dk1"/>
                </a:solidFill>
                <a:latin typeface="Droid Sans Mono"/>
                <a:ea typeface="Droid Sans Mono"/>
                <a:cs typeface="Droid Sans Mono"/>
                <a:sym typeface="Droid Sans Mono"/>
              </a:rPr>
              <a:t>1.5</a:t>
            </a:r>
            <a:r>
              <a:rPr i="0" lang="de-DE" sz="1400" u="none" cap="none" strike="noStrike">
                <a:solidFill>
                  <a:schemeClr val="dk1"/>
                </a:solidFill>
                <a:latin typeface="Droid Sans Mono"/>
                <a:ea typeface="Droid Sans Mono"/>
                <a:cs typeface="Droid Sans Mono"/>
                <a:sym typeface="Droid Sans Mono"/>
              </a:rPr>
              <a:t> </a:t>
            </a:r>
            <a:r>
              <a:rPr lang="de-DE">
                <a:solidFill>
                  <a:schemeClr val="dk1"/>
                </a:solidFill>
                <a:latin typeface="Droid Sans Mono"/>
                <a:ea typeface="Droid Sans Mono"/>
                <a:cs typeface="Droid Sans Mono"/>
                <a:sym typeface="Droid Sans Mono"/>
              </a:rPr>
              <a:t>hours</a:t>
            </a:r>
            <a:r>
              <a:rPr i="0" lang="de-DE" sz="1400" u="none" cap="none" strike="noStrike">
                <a:solidFill>
                  <a:schemeClr val="dk1"/>
                </a:solidFill>
                <a:latin typeface="Droid Sans Mono"/>
                <a:ea typeface="Droid Sans Mono"/>
                <a:cs typeface="Droid Sans Mono"/>
                <a:sym typeface="Droid Sans Mono"/>
              </a:rPr>
              <a:t> </a:t>
            </a:r>
            <a:endParaRPr i="0" sz="1400" u="none" cap="none" strike="noStrike">
              <a:solidFill>
                <a:schemeClr val="dk1"/>
              </a:solidFill>
              <a:latin typeface="Droid Sans Mono"/>
              <a:ea typeface="Droid Sans Mono"/>
              <a:cs typeface="Droid Sans Mono"/>
              <a:sym typeface="Droid Sans Mono"/>
            </a:endParaRPr>
          </a:p>
        </p:txBody>
      </p:sp>
      <p:sp>
        <p:nvSpPr>
          <p:cNvPr id="277" name="Google Shape;277;g2b7a3dd6a4a_0_210"/>
          <p:cNvSpPr/>
          <p:nvPr/>
        </p:nvSpPr>
        <p:spPr>
          <a:xfrm>
            <a:off x="6098400" y="5867525"/>
            <a:ext cx="5780400" cy="6276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i="0" lang="de-DE" sz="1400" u="none" cap="none" strike="noStrike">
                <a:solidFill>
                  <a:srgbClr val="3A3838"/>
                </a:solidFill>
                <a:latin typeface="Droid Sans Mono"/>
                <a:ea typeface="Droid Sans Mono"/>
                <a:cs typeface="Droid Sans Mono"/>
                <a:sym typeface="Droid Sans Mono"/>
              </a:rPr>
              <a:t>Creative Commons Attribution 4.0 Licence</a:t>
            </a:r>
            <a:endParaRPr i="0" sz="1400" u="none" cap="none" strike="noStrike">
              <a:solidFill>
                <a:schemeClr val="dk1"/>
              </a:solidFill>
              <a:latin typeface="Droid Sans Mono"/>
              <a:ea typeface="Droid Sans Mono"/>
              <a:cs typeface="Droid Sans Mono"/>
              <a:sym typeface="Droid Sans Mono"/>
            </a:endParaRPr>
          </a:p>
        </p:txBody>
      </p:sp>
      <p:pic>
        <p:nvPicPr>
          <p:cNvPr id="278" name="Google Shape;278;g2b7a3dd6a4a_0_210"/>
          <p:cNvPicPr preferRelativeResize="0"/>
          <p:nvPr/>
        </p:nvPicPr>
        <p:blipFill rotWithShape="1">
          <a:blip r:embed="rId3">
            <a:alphaModFix/>
          </a:blip>
          <a:srcRect b="0" l="0" r="0" t="0"/>
          <a:stretch/>
        </p:blipFill>
        <p:spPr>
          <a:xfrm>
            <a:off x="6493500" y="877350"/>
            <a:ext cx="4990200" cy="49902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g2b7a3dd6a4a_0_224"/>
          <p:cNvSpPr/>
          <p:nvPr/>
        </p:nvSpPr>
        <p:spPr>
          <a:xfrm>
            <a:off x="301800" y="249775"/>
            <a:ext cx="11577000" cy="627600"/>
          </a:xfrm>
          <a:prstGeom prst="rect">
            <a:avLst/>
          </a:prstGeom>
          <a:solidFill>
            <a:srgbClr val="FFFCB7"/>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400"/>
              <a:buFont typeface="Arial"/>
              <a:buNone/>
            </a:pPr>
            <a:r>
              <a:rPr lang="de-DE">
                <a:solidFill>
                  <a:schemeClr val="dk1"/>
                </a:solidFill>
                <a:latin typeface="Droid Sans Mono"/>
                <a:ea typeface="Droid Sans Mono"/>
                <a:cs typeface="Droid Sans Mono"/>
                <a:sym typeface="Droid Sans Mono"/>
              </a:rPr>
              <a:t>Newspaper from 2040</a:t>
            </a:r>
            <a:endParaRPr>
              <a:solidFill>
                <a:schemeClr val="dk1"/>
              </a:solidFill>
              <a:latin typeface="Oi"/>
              <a:ea typeface="Oi"/>
              <a:cs typeface="Oi"/>
              <a:sym typeface="Oi"/>
            </a:endParaRPr>
          </a:p>
        </p:txBody>
      </p:sp>
      <p:sp>
        <p:nvSpPr>
          <p:cNvPr id="285" name="Google Shape;285;g2b7a3dd6a4a_0_224"/>
          <p:cNvSpPr txBox="1"/>
          <p:nvPr/>
        </p:nvSpPr>
        <p:spPr>
          <a:xfrm>
            <a:off x="1163400" y="1682250"/>
            <a:ext cx="9865200" cy="2247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lang="de-DE" sz="2800">
                <a:solidFill>
                  <a:srgbClr val="3A3838"/>
                </a:solidFill>
                <a:latin typeface="PT Sans"/>
                <a:ea typeface="PT Sans"/>
                <a:cs typeface="PT Sans"/>
                <a:sym typeface="PT Sans"/>
              </a:rPr>
              <a:t>Our classroom is now a newspaper editorial office </a:t>
            </a:r>
            <a:br>
              <a:rPr lang="de-DE" sz="2800">
                <a:solidFill>
                  <a:srgbClr val="3A3838"/>
                </a:solidFill>
                <a:latin typeface="PT Sans"/>
                <a:ea typeface="PT Sans"/>
                <a:cs typeface="PT Sans"/>
                <a:sym typeface="PT Sans"/>
              </a:rPr>
            </a:br>
            <a:r>
              <a:rPr lang="de-DE" sz="2800">
                <a:solidFill>
                  <a:srgbClr val="3A3838"/>
                </a:solidFill>
                <a:latin typeface="PT Sans"/>
                <a:ea typeface="PT Sans"/>
                <a:cs typeface="PT Sans"/>
                <a:sym typeface="PT Sans"/>
              </a:rPr>
              <a:t>in the year 2040.</a:t>
            </a:r>
            <a:br>
              <a:rPr b="0" i="0" lang="de-DE" sz="1800" u="none" cap="none" strike="noStrike">
                <a:solidFill>
                  <a:srgbClr val="3A3838"/>
                </a:solidFill>
                <a:latin typeface="PT Sans"/>
                <a:ea typeface="PT Sans"/>
                <a:cs typeface="PT Sans"/>
                <a:sym typeface="PT Sans"/>
              </a:rPr>
            </a:br>
            <a:endParaRPr b="0" i="0" sz="1800" u="none" cap="none" strike="noStrike">
              <a:solidFill>
                <a:srgbClr val="3A3838"/>
              </a:solidFill>
              <a:latin typeface="PT Sans"/>
              <a:ea typeface="PT Sans"/>
              <a:cs typeface="PT Sans"/>
              <a:sym typeface="PT Sans"/>
            </a:endParaRPr>
          </a:p>
          <a:p>
            <a:pPr indent="0" lvl="0" marL="0" rtl="0" algn="l">
              <a:lnSpc>
                <a:spcPct val="115000"/>
              </a:lnSpc>
              <a:spcBef>
                <a:spcPts val="0"/>
              </a:spcBef>
              <a:spcAft>
                <a:spcPts val="0"/>
              </a:spcAft>
              <a:buNone/>
            </a:pPr>
            <a:r>
              <a:rPr lang="de-DE" sz="2000">
                <a:solidFill>
                  <a:srgbClr val="3A3838"/>
                </a:solidFill>
                <a:latin typeface="PT Sans"/>
                <a:ea typeface="PT Sans"/>
                <a:cs typeface="PT Sans"/>
                <a:sym typeface="PT Sans"/>
              </a:rPr>
              <a:t>We ask ourselves:</a:t>
            </a:r>
            <a:endParaRPr sz="2000">
              <a:solidFill>
                <a:srgbClr val="3A3838"/>
              </a:solidFill>
              <a:latin typeface="PT Sans"/>
              <a:ea typeface="PT Sans"/>
              <a:cs typeface="PT Sans"/>
              <a:sym typeface="PT Sans"/>
            </a:endParaRPr>
          </a:p>
          <a:p>
            <a:pPr indent="-355600" lvl="0" marL="457200" rtl="0" algn="l">
              <a:lnSpc>
                <a:spcPct val="115000"/>
              </a:lnSpc>
              <a:spcBef>
                <a:spcPts val="0"/>
              </a:spcBef>
              <a:spcAft>
                <a:spcPts val="0"/>
              </a:spcAft>
              <a:buClr>
                <a:srgbClr val="3A3838"/>
              </a:buClr>
              <a:buSzPts val="2000"/>
              <a:buFont typeface="PT Sans"/>
              <a:buChar char="•"/>
            </a:pPr>
            <a:r>
              <a:rPr lang="de-DE" sz="2000">
                <a:solidFill>
                  <a:srgbClr val="3A3838"/>
                </a:solidFill>
                <a:latin typeface="PT Sans"/>
                <a:ea typeface="PT Sans"/>
                <a:cs typeface="PT Sans"/>
                <a:sym typeface="PT Sans"/>
              </a:rPr>
              <a:t>What will everyday life look like in the future?</a:t>
            </a:r>
            <a:endParaRPr sz="2000">
              <a:solidFill>
                <a:srgbClr val="3A3838"/>
              </a:solidFill>
              <a:latin typeface="PT Sans"/>
              <a:ea typeface="PT Sans"/>
              <a:cs typeface="PT Sans"/>
              <a:sym typeface="PT Sans"/>
            </a:endParaRPr>
          </a:p>
          <a:p>
            <a:pPr indent="-355600" lvl="0" marL="457200" rtl="0" algn="l">
              <a:lnSpc>
                <a:spcPct val="115000"/>
              </a:lnSpc>
              <a:spcBef>
                <a:spcPts val="0"/>
              </a:spcBef>
              <a:spcAft>
                <a:spcPts val="0"/>
              </a:spcAft>
              <a:buClr>
                <a:srgbClr val="3A3838"/>
              </a:buClr>
              <a:buSzPts val="2000"/>
              <a:buFont typeface="PT Sans"/>
              <a:buChar char="•"/>
            </a:pPr>
            <a:r>
              <a:rPr lang="de-DE" sz="2000">
                <a:solidFill>
                  <a:srgbClr val="3A3838"/>
                </a:solidFill>
                <a:latin typeface="PT Sans"/>
                <a:ea typeface="PT Sans"/>
                <a:cs typeface="PT Sans"/>
                <a:sym typeface="PT Sans"/>
              </a:rPr>
              <a:t>What news from different areas of society will we read?</a:t>
            </a:r>
            <a:endParaRPr sz="2000">
              <a:solidFill>
                <a:srgbClr val="3A3838"/>
              </a:solidFill>
              <a:latin typeface="PT Sans"/>
              <a:ea typeface="PT Sans"/>
              <a:cs typeface="PT Sans"/>
              <a:sym typeface="PT Sans"/>
            </a:endParaRPr>
          </a:p>
        </p:txBody>
      </p:sp>
      <p:sp>
        <p:nvSpPr>
          <p:cNvPr id="286" name="Google Shape;286;g2b7a3dd6a4a_0_224"/>
          <p:cNvSpPr txBox="1"/>
          <p:nvPr/>
        </p:nvSpPr>
        <p:spPr>
          <a:xfrm>
            <a:off x="1163400" y="4539463"/>
            <a:ext cx="98652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lang="de-DE" sz="2800">
                <a:solidFill>
                  <a:srgbClr val="3A3838"/>
                </a:solidFill>
                <a:latin typeface="PT Sans"/>
                <a:ea typeface="PT Sans"/>
                <a:cs typeface="PT Sans"/>
                <a:sym typeface="PT Sans"/>
              </a:rPr>
              <a:t>Our goal</a:t>
            </a:r>
            <a:r>
              <a:rPr b="0" i="0" lang="de-DE" sz="2800" u="none" cap="none" strike="noStrike">
                <a:solidFill>
                  <a:srgbClr val="3A3838"/>
                </a:solidFill>
                <a:latin typeface="PT Sans"/>
                <a:ea typeface="PT Sans"/>
                <a:cs typeface="PT Sans"/>
                <a:sym typeface="PT Sans"/>
              </a:rPr>
              <a:t>: </a:t>
            </a:r>
            <a:r>
              <a:rPr lang="de-DE" sz="2800">
                <a:solidFill>
                  <a:srgbClr val="3488AB"/>
                </a:solidFill>
                <a:latin typeface="PT Sans"/>
                <a:ea typeface="PT Sans"/>
                <a:cs typeface="PT Sans"/>
                <a:sym typeface="PT Sans"/>
              </a:rPr>
              <a:t>Writing the news of the day for February 4th, 2040.</a:t>
            </a:r>
            <a:endParaRPr b="0" i="0" sz="1400" u="none" cap="none" strike="noStrike">
              <a:solidFill>
                <a:srgbClr val="000000"/>
              </a:solidFill>
              <a:latin typeface="Arial"/>
              <a:ea typeface="Arial"/>
              <a:cs typeface="Arial"/>
              <a:sym typeface="Arial"/>
            </a:endParaRPr>
          </a:p>
        </p:txBody>
      </p:sp>
      <p:sp>
        <p:nvSpPr>
          <p:cNvPr id="287" name="Google Shape;287;g2b7a3dd6a4a_0_224"/>
          <p:cNvSpPr txBox="1"/>
          <p:nvPr>
            <p:ph idx="12" type="sldNum"/>
          </p:nvPr>
        </p:nvSpPr>
        <p:spPr>
          <a:xfrm>
            <a:off x="301800" y="6495150"/>
            <a:ext cx="2743200" cy="3651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Arial"/>
              <a:buNone/>
            </a:pPr>
            <a:fld id="{00000000-1234-1234-1234-123412341234}" type="slidenum">
              <a:rPr lang="de-DE"/>
              <a:t>‹#›</a:t>
            </a:fld>
            <a:endParaRPr/>
          </a:p>
        </p:txBody>
      </p:sp>
      <p:sp>
        <p:nvSpPr>
          <p:cNvPr id="288" name="Google Shape;288;g2b7a3dd6a4a_0_224"/>
          <p:cNvSpPr/>
          <p:nvPr/>
        </p:nvSpPr>
        <p:spPr>
          <a:xfrm>
            <a:off x="301800" y="5867525"/>
            <a:ext cx="5796600" cy="6276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i="0" lang="de-DE" sz="1400" u="none" cap="none" strike="noStrike">
                <a:solidFill>
                  <a:schemeClr val="dk1"/>
                </a:solidFill>
                <a:latin typeface="Droid Sans Mono"/>
                <a:ea typeface="Droid Sans Mono"/>
                <a:cs typeface="Droid Sans Mono"/>
                <a:sym typeface="Droid Sans Mono"/>
              </a:rPr>
              <a:t>Intro</a:t>
            </a:r>
            <a:endParaRPr i="0" sz="1400" u="none" cap="none" strike="noStrike">
              <a:solidFill>
                <a:schemeClr val="dk1"/>
              </a:solidFill>
              <a:latin typeface="Droid Sans Mono"/>
              <a:ea typeface="Droid Sans Mono"/>
              <a:cs typeface="Droid Sans Mono"/>
              <a:sym typeface="Droid Sans Mono"/>
            </a:endParaRPr>
          </a:p>
        </p:txBody>
      </p:sp>
      <p:sp>
        <p:nvSpPr>
          <p:cNvPr id="289" name="Google Shape;289;g2b7a3dd6a4a_0_224"/>
          <p:cNvSpPr/>
          <p:nvPr/>
        </p:nvSpPr>
        <p:spPr>
          <a:xfrm>
            <a:off x="6098400" y="5867525"/>
            <a:ext cx="5780400" cy="6276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i="0" lang="de-DE" sz="1400" u="none" cap="none" strike="noStrike">
                <a:solidFill>
                  <a:srgbClr val="3A3838"/>
                </a:solidFill>
                <a:latin typeface="Droid Sans Mono"/>
                <a:ea typeface="Droid Sans Mono"/>
                <a:cs typeface="Droid Sans Mono"/>
                <a:sym typeface="Droid Sans Mono"/>
              </a:rPr>
              <a:t>MAKING SENSE OF THE FUTURE</a:t>
            </a:r>
            <a:endParaRPr i="0" sz="1400" u="none" cap="none" strike="noStrike">
              <a:solidFill>
                <a:schemeClr val="dk1"/>
              </a:solidFill>
              <a:latin typeface="Droid Sans Mono"/>
              <a:ea typeface="Droid Sans Mono"/>
              <a:cs typeface="Droid Sans Mono"/>
              <a:sym typeface="Droid Sans Mono"/>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g2ba7a785305_0_76"/>
          <p:cNvSpPr/>
          <p:nvPr/>
        </p:nvSpPr>
        <p:spPr>
          <a:xfrm>
            <a:off x="6098400" y="5867525"/>
            <a:ext cx="5780400" cy="6276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de-DE" sz="1400" u="none" cap="none" strike="noStrike">
                <a:solidFill>
                  <a:srgbClr val="3A3838"/>
                </a:solidFill>
                <a:latin typeface="Oi"/>
                <a:ea typeface="Oi"/>
                <a:cs typeface="Oi"/>
                <a:sym typeface="Oi"/>
              </a:rPr>
              <a:t>MAKING SENSE OF THE FUTURE</a:t>
            </a:r>
            <a:endParaRPr b="0" i="0" sz="1400" u="none" cap="none" strike="noStrike">
              <a:solidFill>
                <a:schemeClr val="dk1"/>
              </a:solidFill>
              <a:latin typeface="Oi"/>
              <a:ea typeface="Oi"/>
              <a:cs typeface="Oi"/>
              <a:sym typeface="Oi"/>
            </a:endParaRPr>
          </a:p>
        </p:txBody>
      </p:sp>
      <p:sp>
        <p:nvSpPr>
          <p:cNvPr id="296" name="Google Shape;296;g2ba7a785305_0_76"/>
          <p:cNvSpPr txBox="1"/>
          <p:nvPr>
            <p:ph idx="12" type="sldNum"/>
          </p:nvPr>
        </p:nvSpPr>
        <p:spPr>
          <a:xfrm>
            <a:off x="301800" y="6495150"/>
            <a:ext cx="2743200" cy="3651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Arial"/>
              <a:buNone/>
            </a:pPr>
            <a:fld id="{00000000-1234-1234-1234-123412341234}" type="slidenum">
              <a:rPr lang="de-DE"/>
              <a:t>‹#›</a:t>
            </a:fld>
            <a:endParaRPr/>
          </a:p>
        </p:txBody>
      </p:sp>
      <p:sp>
        <p:nvSpPr>
          <p:cNvPr id="297" name="Google Shape;297;g2ba7a785305_0_76"/>
          <p:cNvSpPr txBox="1"/>
          <p:nvPr/>
        </p:nvSpPr>
        <p:spPr>
          <a:xfrm>
            <a:off x="997212" y="1550330"/>
            <a:ext cx="10197600" cy="708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lang="de-DE" sz="2000">
                <a:solidFill>
                  <a:srgbClr val="3A3838"/>
                </a:solidFill>
                <a:latin typeface="PT Sans"/>
                <a:ea typeface="PT Sans"/>
                <a:cs typeface="PT Sans"/>
                <a:sym typeface="PT Sans"/>
              </a:rPr>
              <a:t>Newspapers have different “editorial teams”. These are groups of journalists who are responsible for a specific “department” (subject area).</a:t>
            </a:r>
            <a:endParaRPr b="0" i="0" sz="1400" u="none" cap="none" strike="noStrike">
              <a:solidFill>
                <a:srgbClr val="3A3838"/>
              </a:solidFill>
              <a:latin typeface="Arial"/>
              <a:ea typeface="Arial"/>
              <a:cs typeface="Arial"/>
              <a:sym typeface="Arial"/>
            </a:endParaRPr>
          </a:p>
        </p:txBody>
      </p:sp>
      <p:sp>
        <p:nvSpPr>
          <p:cNvPr id="298" name="Google Shape;298;g2ba7a785305_0_76"/>
          <p:cNvSpPr txBox="1"/>
          <p:nvPr/>
        </p:nvSpPr>
        <p:spPr>
          <a:xfrm>
            <a:off x="997202" y="2603075"/>
            <a:ext cx="10021800" cy="400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lang="de-DE" sz="2000">
                <a:solidFill>
                  <a:srgbClr val="3A3838"/>
                </a:solidFill>
                <a:latin typeface="PT Sans"/>
                <a:ea typeface="PT Sans"/>
                <a:cs typeface="PT Sans"/>
                <a:sym typeface="PT Sans"/>
              </a:rPr>
              <a:t>For example, our editorial office could have the following “editorial teams”:</a:t>
            </a:r>
            <a:endParaRPr b="0" i="0" sz="1400" u="none" cap="none" strike="noStrike">
              <a:solidFill>
                <a:srgbClr val="3A3838"/>
              </a:solidFill>
              <a:latin typeface="PT Sans"/>
              <a:ea typeface="PT Sans"/>
              <a:cs typeface="PT Sans"/>
              <a:sym typeface="PT Sans"/>
            </a:endParaRPr>
          </a:p>
        </p:txBody>
      </p:sp>
      <p:sp>
        <p:nvSpPr>
          <p:cNvPr id="299" name="Google Shape;299;g2ba7a785305_0_76"/>
          <p:cNvSpPr txBox="1"/>
          <p:nvPr/>
        </p:nvSpPr>
        <p:spPr>
          <a:xfrm>
            <a:off x="997211" y="3348000"/>
            <a:ext cx="2169300" cy="20319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50000"/>
              </a:lnSpc>
              <a:spcBef>
                <a:spcPts val="0"/>
              </a:spcBef>
              <a:spcAft>
                <a:spcPts val="0"/>
              </a:spcAft>
              <a:buClr>
                <a:srgbClr val="3A3838"/>
              </a:buClr>
              <a:buSzPts val="1800"/>
              <a:buFont typeface="Noto Sans Symbols"/>
              <a:buChar char="●"/>
            </a:pPr>
            <a:r>
              <a:rPr b="1" lang="de-DE" sz="1800">
                <a:solidFill>
                  <a:srgbClr val="3A3838"/>
                </a:solidFill>
                <a:latin typeface="PT Sans"/>
                <a:ea typeface="PT Sans"/>
                <a:cs typeface="PT Sans"/>
                <a:sym typeface="PT Sans"/>
              </a:rPr>
              <a:t>Economy</a:t>
            </a:r>
            <a:endParaRPr b="0" i="0" sz="1400" u="none" cap="none" strike="noStrike">
              <a:solidFill>
                <a:srgbClr val="3A3838"/>
              </a:solidFill>
              <a:latin typeface="Arial"/>
              <a:ea typeface="Arial"/>
              <a:cs typeface="Arial"/>
              <a:sym typeface="Arial"/>
            </a:endParaRPr>
          </a:p>
          <a:p>
            <a:pPr indent="-285750" lvl="0" marL="285750" marR="0" rtl="0" algn="l">
              <a:lnSpc>
                <a:spcPct val="150000"/>
              </a:lnSpc>
              <a:spcBef>
                <a:spcPts val="0"/>
              </a:spcBef>
              <a:spcAft>
                <a:spcPts val="0"/>
              </a:spcAft>
              <a:buClr>
                <a:srgbClr val="3A3838"/>
              </a:buClr>
              <a:buSzPts val="1800"/>
              <a:buFont typeface="Noto Sans Symbols"/>
              <a:buChar char="●"/>
            </a:pPr>
            <a:r>
              <a:rPr b="1" lang="de-DE" sz="1800">
                <a:solidFill>
                  <a:srgbClr val="3A3838"/>
                </a:solidFill>
                <a:latin typeface="PT Sans"/>
                <a:ea typeface="PT Sans"/>
                <a:cs typeface="PT Sans"/>
                <a:sym typeface="PT Sans"/>
              </a:rPr>
              <a:t>Mobility</a:t>
            </a:r>
            <a:endParaRPr b="0" i="0" sz="1400" u="none" cap="none" strike="noStrike">
              <a:solidFill>
                <a:srgbClr val="3A3838"/>
              </a:solidFill>
              <a:latin typeface="Arial"/>
              <a:ea typeface="Arial"/>
              <a:cs typeface="Arial"/>
              <a:sym typeface="Arial"/>
            </a:endParaRPr>
          </a:p>
          <a:p>
            <a:pPr indent="-285750" lvl="0" marL="285750" marR="0" rtl="0" algn="l">
              <a:lnSpc>
                <a:spcPct val="150000"/>
              </a:lnSpc>
              <a:spcBef>
                <a:spcPts val="0"/>
              </a:spcBef>
              <a:spcAft>
                <a:spcPts val="0"/>
              </a:spcAft>
              <a:buClr>
                <a:srgbClr val="3A3838"/>
              </a:buClr>
              <a:buSzPts val="1800"/>
              <a:buFont typeface="Noto Sans Symbols"/>
              <a:buChar char="●"/>
            </a:pPr>
            <a:r>
              <a:rPr b="1" lang="de-DE" sz="1800">
                <a:solidFill>
                  <a:srgbClr val="3A3838"/>
                </a:solidFill>
                <a:latin typeface="PT Sans"/>
                <a:ea typeface="PT Sans"/>
                <a:cs typeface="PT Sans"/>
                <a:sym typeface="PT Sans"/>
              </a:rPr>
              <a:t>Fashion &amp; Lifestyle</a:t>
            </a:r>
            <a:endParaRPr b="0" i="0" sz="1400" u="none" cap="none" strike="noStrike">
              <a:solidFill>
                <a:srgbClr val="3A3838"/>
              </a:solidFill>
              <a:latin typeface="Arial"/>
              <a:ea typeface="Arial"/>
              <a:cs typeface="Arial"/>
              <a:sym typeface="Arial"/>
            </a:endParaRPr>
          </a:p>
          <a:p>
            <a:pPr indent="-285750" lvl="0" marL="285750" marR="0" rtl="0" algn="l">
              <a:lnSpc>
                <a:spcPct val="150000"/>
              </a:lnSpc>
              <a:spcBef>
                <a:spcPts val="0"/>
              </a:spcBef>
              <a:spcAft>
                <a:spcPts val="0"/>
              </a:spcAft>
              <a:buClr>
                <a:srgbClr val="3A3838"/>
              </a:buClr>
              <a:buSzPts val="1800"/>
              <a:buFont typeface="Noto Sans Symbols"/>
              <a:buChar char="●"/>
            </a:pPr>
            <a:r>
              <a:rPr b="1" lang="de-DE" sz="1800">
                <a:solidFill>
                  <a:srgbClr val="3A3838"/>
                </a:solidFill>
                <a:latin typeface="PT Sans"/>
                <a:ea typeface="PT Sans"/>
                <a:cs typeface="PT Sans"/>
                <a:sym typeface="PT Sans"/>
              </a:rPr>
              <a:t>Technology</a:t>
            </a:r>
            <a:endParaRPr b="1" i="0" sz="1800" u="none" cap="none" strike="noStrike">
              <a:solidFill>
                <a:srgbClr val="3A3838"/>
              </a:solidFill>
              <a:latin typeface="Calibri"/>
              <a:ea typeface="Calibri"/>
              <a:cs typeface="Calibri"/>
              <a:sym typeface="Calibri"/>
            </a:endParaRPr>
          </a:p>
        </p:txBody>
      </p:sp>
      <p:sp>
        <p:nvSpPr>
          <p:cNvPr id="300" name="Google Shape;300;g2ba7a785305_0_76"/>
          <p:cNvSpPr txBox="1"/>
          <p:nvPr/>
        </p:nvSpPr>
        <p:spPr>
          <a:xfrm>
            <a:off x="3527127" y="3348000"/>
            <a:ext cx="3570900" cy="16161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50000"/>
              </a:lnSpc>
              <a:spcBef>
                <a:spcPts val="0"/>
              </a:spcBef>
              <a:spcAft>
                <a:spcPts val="0"/>
              </a:spcAft>
              <a:buClr>
                <a:srgbClr val="3A3838"/>
              </a:buClr>
              <a:buSzPts val="1800"/>
              <a:buFont typeface="Noto Sans Symbols"/>
              <a:buChar char="●"/>
            </a:pPr>
            <a:r>
              <a:rPr b="1" lang="de-DE" sz="1800">
                <a:solidFill>
                  <a:srgbClr val="3A3838"/>
                </a:solidFill>
                <a:latin typeface="PT Sans"/>
                <a:ea typeface="PT Sans"/>
                <a:cs typeface="PT Sans"/>
                <a:sym typeface="PT Sans"/>
              </a:rPr>
              <a:t>Politics</a:t>
            </a:r>
            <a:endParaRPr b="0" i="0" sz="1400" u="none" cap="none" strike="noStrike">
              <a:solidFill>
                <a:srgbClr val="3A3838"/>
              </a:solidFill>
              <a:latin typeface="Arial"/>
              <a:ea typeface="Arial"/>
              <a:cs typeface="Arial"/>
              <a:sym typeface="Arial"/>
            </a:endParaRPr>
          </a:p>
          <a:p>
            <a:pPr indent="-285750" lvl="0" marL="285750" marR="0" rtl="0" algn="l">
              <a:lnSpc>
                <a:spcPct val="150000"/>
              </a:lnSpc>
              <a:spcBef>
                <a:spcPts val="0"/>
              </a:spcBef>
              <a:spcAft>
                <a:spcPts val="0"/>
              </a:spcAft>
              <a:buClr>
                <a:srgbClr val="3A3838"/>
              </a:buClr>
              <a:buSzPts val="1800"/>
              <a:buFont typeface="Noto Sans Symbols"/>
              <a:buChar char="●"/>
            </a:pPr>
            <a:r>
              <a:rPr b="1" lang="de-DE" sz="1800">
                <a:solidFill>
                  <a:srgbClr val="3A3838"/>
                </a:solidFill>
                <a:latin typeface="PT Sans"/>
                <a:ea typeface="PT Sans"/>
                <a:cs typeface="PT Sans"/>
                <a:sym typeface="PT Sans"/>
              </a:rPr>
              <a:t>Law &amp; Governance</a:t>
            </a:r>
            <a:endParaRPr b="1" sz="1800">
              <a:solidFill>
                <a:srgbClr val="3A3838"/>
              </a:solidFill>
              <a:latin typeface="PT Sans"/>
              <a:ea typeface="PT Sans"/>
              <a:cs typeface="PT Sans"/>
              <a:sym typeface="PT Sans"/>
            </a:endParaRPr>
          </a:p>
          <a:p>
            <a:pPr indent="-285750" lvl="0" marL="285750" marR="0" rtl="0" algn="l">
              <a:lnSpc>
                <a:spcPct val="150000"/>
              </a:lnSpc>
              <a:spcBef>
                <a:spcPts val="0"/>
              </a:spcBef>
              <a:spcAft>
                <a:spcPts val="0"/>
              </a:spcAft>
              <a:buClr>
                <a:srgbClr val="3A3838"/>
              </a:buClr>
              <a:buSzPts val="1800"/>
              <a:buFont typeface="PT Sans"/>
              <a:buChar char="●"/>
            </a:pPr>
            <a:r>
              <a:rPr b="1" lang="de-DE" sz="1800">
                <a:solidFill>
                  <a:srgbClr val="3A3838"/>
                </a:solidFill>
                <a:latin typeface="PT Sans"/>
                <a:ea typeface="PT Sans"/>
                <a:cs typeface="PT Sans"/>
                <a:sym typeface="PT Sans"/>
              </a:rPr>
              <a:t>Environment</a:t>
            </a:r>
            <a:endParaRPr>
              <a:solidFill>
                <a:srgbClr val="3A3838"/>
              </a:solidFill>
            </a:endParaRPr>
          </a:p>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3488AB"/>
              </a:solidFill>
              <a:latin typeface="Calibri"/>
              <a:ea typeface="Calibri"/>
              <a:cs typeface="Calibri"/>
              <a:sym typeface="Calibri"/>
            </a:endParaRPr>
          </a:p>
        </p:txBody>
      </p:sp>
      <p:sp>
        <p:nvSpPr>
          <p:cNvPr id="301" name="Google Shape;301;g2ba7a785305_0_76"/>
          <p:cNvSpPr/>
          <p:nvPr/>
        </p:nvSpPr>
        <p:spPr>
          <a:xfrm>
            <a:off x="301800" y="249775"/>
            <a:ext cx="11577000" cy="627600"/>
          </a:xfrm>
          <a:prstGeom prst="rect">
            <a:avLst/>
          </a:prstGeom>
          <a:solidFill>
            <a:srgbClr val="FFFCB7"/>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400"/>
              <a:buFont typeface="Arial"/>
              <a:buNone/>
            </a:pPr>
            <a:r>
              <a:rPr lang="de-DE">
                <a:solidFill>
                  <a:schemeClr val="dk1"/>
                </a:solidFill>
                <a:latin typeface="Droid Sans Mono"/>
                <a:ea typeface="Droid Sans Mono"/>
                <a:cs typeface="Droid Sans Mono"/>
                <a:sym typeface="Droid Sans Mono"/>
              </a:rPr>
              <a:t>Newspaper from 2040</a:t>
            </a:r>
            <a:endParaRPr>
              <a:solidFill>
                <a:schemeClr val="dk1"/>
              </a:solidFill>
              <a:latin typeface="Oi"/>
              <a:ea typeface="Oi"/>
              <a:cs typeface="Oi"/>
              <a:sym typeface="Oi"/>
            </a:endParaRPr>
          </a:p>
        </p:txBody>
      </p:sp>
      <p:sp>
        <p:nvSpPr>
          <p:cNvPr id="302" name="Google Shape;302;g2ba7a785305_0_76"/>
          <p:cNvSpPr/>
          <p:nvPr/>
        </p:nvSpPr>
        <p:spPr>
          <a:xfrm>
            <a:off x="301800" y="5867525"/>
            <a:ext cx="5796600" cy="6276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i="0" lang="de-DE" sz="1400" u="none" cap="none" strike="noStrike">
                <a:solidFill>
                  <a:schemeClr val="dk1"/>
                </a:solidFill>
                <a:latin typeface="Droid Sans Mono"/>
                <a:ea typeface="Droid Sans Mono"/>
                <a:cs typeface="Droid Sans Mono"/>
                <a:sym typeface="Droid Sans Mono"/>
              </a:rPr>
              <a:t>Intro</a:t>
            </a:r>
            <a:endParaRPr i="0" sz="1400" u="none" cap="none" strike="noStrike">
              <a:solidFill>
                <a:schemeClr val="dk1"/>
              </a:solidFill>
              <a:latin typeface="Droid Sans Mono"/>
              <a:ea typeface="Droid Sans Mono"/>
              <a:cs typeface="Droid Sans Mono"/>
              <a:sym typeface="Droid Sans Mono"/>
            </a:endParaRPr>
          </a:p>
        </p:txBody>
      </p:sp>
      <p:sp>
        <p:nvSpPr>
          <p:cNvPr id="303" name="Google Shape;303;g2ba7a785305_0_76"/>
          <p:cNvSpPr/>
          <p:nvPr/>
        </p:nvSpPr>
        <p:spPr>
          <a:xfrm>
            <a:off x="6098400" y="5867525"/>
            <a:ext cx="5780400" cy="6276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i="0" lang="de-DE" sz="1400" u="none" cap="none" strike="noStrike">
                <a:solidFill>
                  <a:srgbClr val="3A3838"/>
                </a:solidFill>
                <a:latin typeface="Droid Sans Mono"/>
                <a:ea typeface="Droid Sans Mono"/>
                <a:cs typeface="Droid Sans Mono"/>
                <a:sym typeface="Droid Sans Mono"/>
              </a:rPr>
              <a:t>MAKING SENSE OF THE FUTURE</a:t>
            </a:r>
            <a:endParaRPr i="0" sz="1400" u="none" cap="none" strike="noStrike">
              <a:solidFill>
                <a:schemeClr val="dk1"/>
              </a:solidFill>
              <a:latin typeface="Droid Sans Mono"/>
              <a:ea typeface="Droid Sans Mono"/>
              <a:cs typeface="Droid Sans Mono"/>
              <a:sym typeface="Droid Sans Mono"/>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g2b7a3dd6a4a_0_337"/>
          <p:cNvSpPr/>
          <p:nvPr/>
        </p:nvSpPr>
        <p:spPr>
          <a:xfrm>
            <a:off x="301800" y="5519200"/>
            <a:ext cx="978600" cy="9759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Oi"/>
              <a:ea typeface="Oi"/>
              <a:cs typeface="Oi"/>
              <a:sym typeface="Oi"/>
            </a:endParaRPr>
          </a:p>
        </p:txBody>
      </p:sp>
      <p:sp>
        <p:nvSpPr>
          <p:cNvPr id="310" name="Google Shape;310;g2b7a3dd6a4a_0_337"/>
          <p:cNvSpPr/>
          <p:nvPr/>
        </p:nvSpPr>
        <p:spPr>
          <a:xfrm>
            <a:off x="6098399" y="5519200"/>
            <a:ext cx="978600" cy="9759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Oi"/>
              <a:ea typeface="Oi"/>
              <a:cs typeface="Oi"/>
              <a:sym typeface="Oi"/>
            </a:endParaRPr>
          </a:p>
        </p:txBody>
      </p:sp>
      <p:pic>
        <p:nvPicPr>
          <p:cNvPr id="311" name="Google Shape;311;g2b7a3dd6a4a_0_337"/>
          <p:cNvPicPr preferRelativeResize="0"/>
          <p:nvPr/>
        </p:nvPicPr>
        <p:blipFill rotWithShape="1">
          <a:blip r:embed="rId3">
            <a:alphaModFix/>
          </a:blip>
          <a:srcRect b="0" l="0" r="0" t="0"/>
          <a:stretch/>
        </p:blipFill>
        <p:spPr>
          <a:xfrm>
            <a:off x="517400" y="5733450"/>
            <a:ext cx="547400" cy="547400"/>
          </a:xfrm>
          <a:prstGeom prst="rect">
            <a:avLst/>
          </a:prstGeom>
          <a:noFill/>
          <a:ln>
            <a:noFill/>
          </a:ln>
        </p:spPr>
      </p:pic>
      <p:pic>
        <p:nvPicPr>
          <p:cNvPr descr="Benutzer mit einfarbiger Füllung" id="312" name="Google Shape;312;g2b7a3dd6a4a_0_337"/>
          <p:cNvPicPr preferRelativeResize="0"/>
          <p:nvPr/>
        </p:nvPicPr>
        <p:blipFill rotWithShape="1">
          <a:blip r:embed="rId4">
            <a:alphaModFix/>
          </a:blip>
          <a:srcRect b="0" l="0" r="0" t="0"/>
          <a:stretch/>
        </p:blipFill>
        <p:spPr>
          <a:xfrm>
            <a:off x="6314000" y="5733462"/>
            <a:ext cx="547400" cy="547400"/>
          </a:xfrm>
          <a:prstGeom prst="rect">
            <a:avLst/>
          </a:prstGeom>
          <a:noFill/>
          <a:ln>
            <a:noFill/>
          </a:ln>
        </p:spPr>
      </p:pic>
      <p:sp>
        <p:nvSpPr>
          <p:cNvPr id="313" name="Google Shape;313;g2b7a3dd6a4a_0_337"/>
          <p:cNvSpPr txBox="1"/>
          <p:nvPr>
            <p:ph idx="12" type="sldNum"/>
          </p:nvPr>
        </p:nvSpPr>
        <p:spPr>
          <a:xfrm>
            <a:off x="301800" y="6495150"/>
            <a:ext cx="2743200" cy="3651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Arial"/>
              <a:buNone/>
            </a:pPr>
            <a:fld id="{00000000-1234-1234-1234-123412341234}" type="slidenum">
              <a:rPr lang="de-DE"/>
              <a:t>‹#›</a:t>
            </a:fld>
            <a:endParaRPr/>
          </a:p>
        </p:txBody>
      </p:sp>
      <p:sp>
        <p:nvSpPr>
          <p:cNvPr id="314" name="Google Shape;314;g2b7a3dd6a4a_0_337"/>
          <p:cNvSpPr txBox="1"/>
          <p:nvPr/>
        </p:nvSpPr>
        <p:spPr>
          <a:xfrm>
            <a:off x="934632" y="1158741"/>
            <a:ext cx="9888000" cy="1015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lang="de-DE" sz="2000">
                <a:solidFill>
                  <a:srgbClr val="3A3838"/>
                </a:solidFill>
                <a:latin typeface="PT Sans"/>
                <a:ea typeface="PT Sans"/>
                <a:cs typeface="PT Sans"/>
                <a:sym typeface="PT Sans"/>
              </a:rPr>
              <a:t>Task</a:t>
            </a:r>
            <a:r>
              <a:rPr b="1" i="0" lang="de-DE" sz="2000" u="none" cap="none" strike="noStrike">
                <a:solidFill>
                  <a:srgbClr val="3A3838"/>
                </a:solidFill>
                <a:latin typeface="PT Sans"/>
                <a:ea typeface="PT Sans"/>
                <a:cs typeface="PT Sans"/>
                <a:sym typeface="PT Sans"/>
              </a:rPr>
              <a:t>: </a:t>
            </a:r>
            <a:endParaRPr b="0" i="0" sz="2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lang="de-DE" sz="2000">
                <a:solidFill>
                  <a:srgbClr val="3A3838"/>
                </a:solidFill>
                <a:latin typeface="PT Sans"/>
                <a:ea typeface="PT Sans"/>
                <a:cs typeface="PT Sans"/>
                <a:sym typeface="PT Sans"/>
              </a:rPr>
              <a:t>Join one of the following editorial teams</a:t>
            </a:r>
            <a:r>
              <a:rPr b="0" i="0" lang="de-DE" sz="2000" u="none" cap="none" strike="noStrike">
                <a:solidFill>
                  <a:srgbClr val="3A3838"/>
                </a:solidFill>
                <a:latin typeface="PT Sans"/>
                <a:ea typeface="PT Sans"/>
                <a:cs typeface="PT Sans"/>
                <a:sym typeface="PT Sans"/>
              </a:rPr>
              <a:t>. There should be roughly the same number of journalists working in all </a:t>
            </a:r>
            <a:r>
              <a:rPr lang="de-DE" sz="2000">
                <a:solidFill>
                  <a:srgbClr val="3A3838"/>
                </a:solidFill>
                <a:latin typeface="PT Sans"/>
                <a:ea typeface="PT Sans"/>
                <a:cs typeface="PT Sans"/>
                <a:sym typeface="PT Sans"/>
              </a:rPr>
              <a:t>of the teams.</a:t>
            </a:r>
            <a:endParaRPr b="0" i="0" sz="2000" u="none" cap="none" strike="noStrike">
              <a:solidFill>
                <a:srgbClr val="3A3838"/>
              </a:solidFill>
              <a:latin typeface="PT Sans"/>
              <a:ea typeface="PT Sans"/>
              <a:cs typeface="PT Sans"/>
              <a:sym typeface="PT Sans"/>
            </a:endParaRPr>
          </a:p>
        </p:txBody>
      </p:sp>
      <p:sp>
        <p:nvSpPr>
          <p:cNvPr id="315" name="Google Shape;315;g2b7a3dd6a4a_0_337"/>
          <p:cNvSpPr txBox="1"/>
          <p:nvPr/>
        </p:nvSpPr>
        <p:spPr>
          <a:xfrm>
            <a:off x="1016701" y="4254871"/>
            <a:ext cx="10147200" cy="1015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lang="de-DE" sz="2000">
                <a:solidFill>
                  <a:srgbClr val="3A3838"/>
                </a:solidFill>
                <a:latin typeface="PT Sans"/>
                <a:ea typeface="PT Sans"/>
                <a:cs typeface="PT Sans"/>
                <a:sym typeface="PT Sans"/>
              </a:rPr>
              <a:t>You now have one hour to write newspaper articles on various topics from your department. Discuss your topic ideas in the editorial teams and then decide which journalist is responsible for which article.</a:t>
            </a:r>
            <a:endParaRPr b="0" i="0" sz="1400" u="none" cap="none" strike="noStrike">
              <a:solidFill>
                <a:srgbClr val="000000"/>
              </a:solidFill>
              <a:latin typeface="Arial"/>
              <a:ea typeface="Arial"/>
              <a:cs typeface="Arial"/>
              <a:sym typeface="Arial"/>
            </a:endParaRPr>
          </a:p>
        </p:txBody>
      </p:sp>
      <p:sp>
        <p:nvSpPr>
          <p:cNvPr id="316" name="Google Shape;316;g2b7a3dd6a4a_0_337"/>
          <p:cNvSpPr/>
          <p:nvPr/>
        </p:nvSpPr>
        <p:spPr>
          <a:xfrm>
            <a:off x="301800" y="249775"/>
            <a:ext cx="11577000" cy="627600"/>
          </a:xfrm>
          <a:prstGeom prst="rect">
            <a:avLst/>
          </a:prstGeom>
          <a:solidFill>
            <a:srgbClr val="FFFCB7"/>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400"/>
              <a:buFont typeface="Arial"/>
              <a:buNone/>
            </a:pPr>
            <a:r>
              <a:rPr lang="de-DE">
                <a:solidFill>
                  <a:schemeClr val="dk1"/>
                </a:solidFill>
                <a:latin typeface="Droid Sans Mono"/>
                <a:ea typeface="Droid Sans Mono"/>
                <a:cs typeface="Droid Sans Mono"/>
                <a:sym typeface="Droid Sans Mono"/>
              </a:rPr>
              <a:t>Newspaper from 2040</a:t>
            </a:r>
            <a:endParaRPr>
              <a:solidFill>
                <a:schemeClr val="dk1"/>
              </a:solidFill>
              <a:latin typeface="Oi"/>
              <a:ea typeface="Oi"/>
              <a:cs typeface="Oi"/>
              <a:sym typeface="Oi"/>
            </a:endParaRPr>
          </a:p>
        </p:txBody>
      </p:sp>
      <p:sp>
        <p:nvSpPr>
          <p:cNvPr id="317" name="Google Shape;317;g2b7a3dd6a4a_0_337"/>
          <p:cNvSpPr txBox="1"/>
          <p:nvPr/>
        </p:nvSpPr>
        <p:spPr>
          <a:xfrm>
            <a:off x="1016697" y="2406663"/>
            <a:ext cx="2743200" cy="16161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50000"/>
              </a:lnSpc>
              <a:spcBef>
                <a:spcPts val="0"/>
              </a:spcBef>
              <a:spcAft>
                <a:spcPts val="0"/>
              </a:spcAft>
              <a:buClr>
                <a:srgbClr val="3A3838"/>
              </a:buClr>
              <a:buSzPts val="1800"/>
              <a:buFont typeface="Noto Sans Symbols"/>
              <a:buChar char="●"/>
            </a:pPr>
            <a:r>
              <a:rPr b="1" lang="de-DE" sz="1800">
                <a:solidFill>
                  <a:srgbClr val="3A3838"/>
                </a:solidFill>
                <a:latin typeface="PT Sans"/>
                <a:ea typeface="PT Sans"/>
                <a:cs typeface="PT Sans"/>
                <a:sym typeface="PT Sans"/>
              </a:rPr>
              <a:t>Economy</a:t>
            </a:r>
            <a:endParaRPr b="0" i="0" sz="1400" u="none" cap="none" strike="noStrike">
              <a:solidFill>
                <a:srgbClr val="3A3838"/>
              </a:solidFill>
              <a:latin typeface="Arial"/>
              <a:ea typeface="Arial"/>
              <a:cs typeface="Arial"/>
              <a:sym typeface="Arial"/>
            </a:endParaRPr>
          </a:p>
          <a:p>
            <a:pPr indent="-285750" lvl="0" marL="285750" marR="0" rtl="0" algn="l">
              <a:lnSpc>
                <a:spcPct val="150000"/>
              </a:lnSpc>
              <a:spcBef>
                <a:spcPts val="0"/>
              </a:spcBef>
              <a:spcAft>
                <a:spcPts val="0"/>
              </a:spcAft>
              <a:buClr>
                <a:srgbClr val="3A3838"/>
              </a:buClr>
              <a:buSzPts val="1800"/>
              <a:buFont typeface="Noto Sans Symbols"/>
              <a:buChar char="●"/>
            </a:pPr>
            <a:r>
              <a:rPr b="1" lang="de-DE" sz="1800">
                <a:solidFill>
                  <a:srgbClr val="3A3838"/>
                </a:solidFill>
                <a:latin typeface="PT Sans"/>
                <a:ea typeface="PT Sans"/>
                <a:cs typeface="PT Sans"/>
                <a:sym typeface="PT Sans"/>
              </a:rPr>
              <a:t>Mobility</a:t>
            </a:r>
            <a:endParaRPr b="0" i="0" sz="1400" u="none" cap="none" strike="noStrike">
              <a:solidFill>
                <a:srgbClr val="3A3838"/>
              </a:solidFill>
              <a:latin typeface="Arial"/>
              <a:ea typeface="Arial"/>
              <a:cs typeface="Arial"/>
              <a:sym typeface="Arial"/>
            </a:endParaRPr>
          </a:p>
          <a:p>
            <a:pPr indent="-285750" lvl="0" marL="285750" marR="0" rtl="0" algn="l">
              <a:lnSpc>
                <a:spcPct val="150000"/>
              </a:lnSpc>
              <a:spcBef>
                <a:spcPts val="0"/>
              </a:spcBef>
              <a:spcAft>
                <a:spcPts val="0"/>
              </a:spcAft>
              <a:buClr>
                <a:srgbClr val="3A3838"/>
              </a:buClr>
              <a:buSzPts val="1800"/>
              <a:buFont typeface="Noto Sans Symbols"/>
              <a:buChar char="●"/>
            </a:pPr>
            <a:r>
              <a:rPr b="1" lang="de-DE" sz="1800">
                <a:solidFill>
                  <a:srgbClr val="3A3838"/>
                </a:solidFill>
                <a:latin typeface="PT Sans"/>
                <a:ea typeface="PT Sans"/>
                <a:cs typeface="PT Sans"/>
                <a:sym typeface="PT Sans"/>
              </a:rPr>
              <a:t>Fashion &amp; Lifestyle</a:t>
            </a:r>
            <a:endParaRPr b="0" i="0" sz="1400" u="none" cap="none" strike="noStrike">
              <a:solidFill>
                <a:srgbClr val="3A3838"/>
              </a:solidFill>
              <a:latin typeface="Arial"/>
              <a:ea typeface="Arial"/>
              <a:cs typeface="Arial"/>
              <a:sym typeface="Arial"/>
            </a:endParaRPr>
          </a:p>
          <a:p>
            <a:pPr indent="-285750" lvl="0" marL="285750" marR="0" rtl="0" algn="l">
              <a:lnSpc>
                <a:spcPct val="150000"/>
              </a:lnSpc>
              <a:spcBef>
                <a:spcPts val="0"/>
              </a:spcBef>
              <a:spcAft>
                <a:spcPts val="0"/>
              </a:spcAft>
              <a:buClr>
                <a:srgbClr val="3A3838"/>
              </a:buClr>
              <a:buSzPts val="1800"/>
              <a:buFont typeface="Noto Sans Symbols"/>
              <a:buChar char="●"/>
            </a:pPr>
            <a:r>
              <a:rPr b="1" lang="de-DE" sz="1800">
                <a:solidFill>
                  <a:srgbClr val="3A3838"/>
                </a:solidFill>
                <a:latin typeface="PT Sans"/>
                <a:ea typeface="PT Sans"/>
                <a:cs typeface="PT Sans"/>
                <a:sym typeface="PT Sans"/>
              </a:rPr>
              <a:t>Technology</a:t>
            </a:r>
            <a:endParaRPr b="1" i="0" sz="1800" u="none" cap="none" strike="noStrike">
              <a:solidFill>
                <a:srgbClr val="3A3838"/>
              </a:solidFill>
              <a:latin typeface="Calibri"/>
              <a:ea typeface="Calibri"/>
              <a:cs typeface="Calibri"/>
              <a:sym typeface="Calibri"/>
            </a:endParaRPr>
          </a:p>
        </p:txBody>
      </p:sp>
      <p:sp>
        <p:nvSpPr>
          <p:cNvPr id="318" name="Google Shape;318;g2b7a3dd6a4a_0_337"/>
          <p:cNvSpPr txBox="1"/>
          <p:nvPr/>
        </p:nvSpPr>
        <p:spPr>
          <a:xfrm>
            <a:off x="4093177" y="2406650"/>
            <a:ext cx="3570900" cy="16161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50000"/>
              </a:lnSpc>
              <a:spcBef>
                <a:spcPts val="0"/>
              </a:spcBef>
              <a:spcAft>
                <a:spcPts val="0"/>
              </a:spcAft>
              <a:buClr>
                <a:srgbClr val="3A3838"/>
              </a:buClr>
              <a:buSzPts val="1800"/>
              <a:buFont typeface="Noto Sans Symbols"/>
              <a:buChar char="●"/>
            </a:pPr>
            <a:r>
              <a:rPr b="1" lang="de-DE" sz="1800">
                <a:solidFill>
                  <a:srgbClr val="3A3838"/>
                </a:solidFill>
                <a:latin typeface="PT Sans"/>
                <a:ea typeface="PT Sans"/>
                <a:cs typeface="PT Sans"/>
                <a:sym typeface="PT Sans"/>
              </a:rPr>
              <a:t>Politics</a:t>
            </a:r>
            <a:endParaRPr b="0" i="0" sz="1400" u="none" cap="none" strike="noStrike">
              <a:solidFill>
                <a:srgbClr val="3A3838"/>
              </a:solidFill>
              <a:latin typeface="Arial"/>
              <a:ea typeface="Arial"/>
              <a:cs typeface="Arial"/>
              <a:sym typeface="Arial"/>
            </a:endParaRPr>
          </a:p>
          <a:p>
            <a:pPr indent="-285750" lvl="0" marL="285750" marR="0" rtl="0" algn="l">
              <a:lnSpc>
                <a:spcPct val="150000"/>
              </a:lnSpc>
              <a:spcBef>
                <a:spcPts val="0"/>
              </a:spcBef>
              <a:spcAft>
                <a:spcPts val="0"/>
              </a:spcAft>
              <a:buClr>
                <a:srgbClr val="3A3838"/>
              </a:buClr>
              <a:buSzPts val="1800"/>
              <a:buFont typeface="Noto Sans Symbols"/>
              <a:buChar char="●"/>
            </a:pPr>
            <a:r>
              <a:rPr b="1" lang="de-DE" sz="1800">
                <a:solidFill>
                  <a:srgbClr val="3A3838"/>
                </a:solidFill>
                <a:latin typeface="PT Sans"/>
                <a:ea typeface="PT Sans"/>
                <a:cs typeface="PT Sans"/>
                <a:sym typeface="PT Sans"/>
              </a:rPr>
              <a:t>Law &amp; Governance</a:t>
            </a:r>
            <a:endParaRPr b="1" sz="1800">
              <a:solidFill>
                <a:srgbClr val="3A3838"/>
              </a:solidFill>
              <a:latin typeface="PT Sans"/>
              <a:ea typeface="PT Sans"/>
              <a:cs typeface="PT Sans"/>
              <a:sym typeface="PT Sans"/>
            </a:endParaRPr>
          </a:p>
          <a:p>
            <a:pPr indent="-285750" lvl="0" marL="285750" marR="0" rtl="0" algn="l">
              <a:lnSpc>
                <a:spcPct val="150000"/>
              </a:lnSpc>
              <a:spcBef>
                <a:spcPts val="0"/>
              </a:spcBef>
              <a:spcAft>
                <a:spcPts val="0"/>
              </a:spcAft>
              <a:buClr>
                <a:srgbClr val="3A3838"/>
              </a:buClr>
              <a:buSzPts val="1800"/>
              <a:buFont typeface="PT Sans"/>
              <a:buChar char="●"/>
            </a:pPr>
            <a:r>
              <a:rPr b="1" lang="de-DE" sz="1800">
                <a:solidFill>
                  <a:srgbClr val="3A3838"/>
                </a:solidFill>
                <a:latin typeface="PT Sans"/>
                <a:ea typeface="PT Sans"/>
                <a:cs typeface="PT Sans"/>
                <a:sym typeface="PT Sans"/>
              </a:rPr>
              <a:t>Environment</a:t>
            </a:r>
            <a:endParaRPr>
              <a:solidFill>
                <a:srgbClr val="3A3838"/>
              </a:solidFill>
            </a:endParaRPr>
          </a:p>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3488AB"/>
              </a:solidFill>
              <a:latin typeface="Calibri"/>
              <a:ea typeface="Calibri"/>
              <a:cs typeface="Calibri"/>
              <a:sym typeface="Calibri"/>
            </a:endParaRPr>
          </a:p>
        </p:txBody>
      </p:sp>
      <p:sp>
        <p:nvSpPr>
          <p:cNvPr id="319" name="Google Shape;319;g2b7a3dd6a4a_0_337"/>
          <p:cNvSpPr/>
          <p:nvPr/>
        </p:nvSpPr>
        <p:spPr>
          <a:xfrm>
            <a:off x="1280400" y="5519200"/>
            <a:ext cx="4818000" cy="9759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378000"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rPr lang="de-DE" sz="1600">
                <a:solidFill>
                  <a:schemeClr val="dk1"/>
                </a:solidFill>
                <a:latin typeface="Droid Sans Mono"/>
                <a:ea typeface="Droid Sans Mono"/>
                <a:cs typeface="Droid Sans Mono"/>
                <a:sym typeface="Droid Sans Mono"/>
              </a:rPr>
              <a:t>1 hour</a:t>
            </a:r>
            <a:endParaRPr i="0" sz="1600" u="none" cap="none" strike="noStrike">
              <a:solidFill>
                <a:schemeClr val="dk1"/>
              </a:solidFill>
              <a:latin typeface="Droid Sans Mono"/>
              <a:ea typeface="Droid Sans Mono"/>
              <a:cs typeface="Droid Sans Mono"/>
              <a:sym typeface="Droid Sans Mono"/>
            </a:endParaRPr>
          </a:p>
        </p:txBody>
      </p:sp>
      <p:sp>
        <p:nvSpPr>
          <p:cNvPr id="320" name="Google Shape;320;g2b7a3dd6a4a_0_337"/>
          <p:cNvSpPr/>
          <p:nvPr/>
        </p:nvSpPr>
        <p:spPr>
          <a:xfrm>
            <a:off x="7077000" y="5519200"/>
            <a:ext cx="4801800" cy="9759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378000"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rPr lang="de-DE" sz="1600">
                <a:solidFill>
                  <a:schemeClr val="dk1"/>
                </a:solidFill>
                <a:latin typeface="Droid Sans Mono"/>
                <a:ea typeface="Droid Sans Mono"/>
                <a:cs typeface="Droid Sans Mono"/>
                <a:sym typeface="Droid Sans Mono"/>
              </a:rPr>
              <a:t>In small groups</a:t>
            </a:r>
            <a:endParaRPr i="0" sz="1600" u="none" cap="none" strike="noStrike">
              <a:solidFill>
                <a:schemeClr val="dk1"/>
              </a:solidFill>
              <a:latin typeface="Droid Sans Mono"/>
              <a:ea typeface="Droid Sans Mono"/>
              <a:cs typeface="Droid Sans Mono"/>
              <a:sym typeface="Droid Sans Mono"/>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sp>
        <p:nvSpPr>
          <p:cNvPr id="326" name="Google Shape;326;g2ba7a785305_0_106"/>
          <p:cNvSpPr/>
          <p:nvPr/>
        </p:nvSpPr>
        <p:spPr>
          <a:xfrm>
            <a:off x="301800" y="5519200"/>
            <a:ext cx="978600" cy="9759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Oi"/>
              <a:ea typeface="Oi"/>
              <a:cs typeface="Oi"/>
              <a:sym typeface="Oi"/>
            </a:endParaRPr>
          </a:p>
        </p:txBody>
      </p:sp>
      <p:sp>
        <p:nvSpPr>
          <p:cNvPr id="327" name="Google Shape;327;g2ba7a785305_0_106"/>
          <p:cNvSpPr/>
          <p:nvPr/>
        </p:nvSpPr>
        <p:spPr>
          <a:xfrm>
            <a:off x="6098399" y="5519200"/>
            <a:ext cx="978600" cy="9759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Oi"/>
              <a:ea typeface="Oi"/>
              <a:cs typeface="Oi"/>
              <a:sym typeface="Oi"/>
            </a:endParaRPr>
          </a:p>
        </p:txBody>
      </p:sp>
      <p:pic>
        <p:nvPicPr>
          <p:cNvPr id="328" name="Google Shape;328;g2ba7a785305_0_106"/>
          <p:cNvPicPr preferRelativeResize="0"/>
          <p:nvPr/>
        </p:nvPicPr>
        <p:blipFill rotWithShape="1">
          <a:blip r:embed="rId3">
            <a:alphaModFix/>
          </a:blip>
          <a:srcRect b="0" l="0" r="0" t="0"/>
          <a:stretch/>
        </p:blipFill>
        <p:spPr>
          <a:xfrm>
            <a:off x="517400" y="5733450"/>
            <a:ext cx="547400" cy="547400"/>
          </a:xfrm>
          <a:prstGeom prst="rect">
            <a:avLst/>
          </a:prstGeom>
          <a:noFill/>
          <a:ln>
            <a:noFill/>
          </a:ln>
        </p:spPr>
      </p:pic>
      <p:pic>
        <p:nvPicPr>
          <p:cNvPr descr="Benutzer mit einfarbiger Füllung" id="329" name="Google Shape;329;g2ba7a785305_0_106"/>
          <p:cNvPicPr preferRelativeResize="0"/>
          <p:nvPr/>
        </p:nvPicPr>
        <p:blipFill rotWithShape="1">
          <a:blip r:embed="rId4">
            <a:alphaModFix/>
          </a:blip>
          <a:srcRect b="0" l="0" r="0" t="0"/>
          <a:stretch/>
        </p:blipFill>
        <p:spPr>
          <a:xfrm>
            <a:off x="6314000" y="5733462"/>
            <a:ext cx="547400" cy="547400"/>
          </a:xfrm>
          <a:prstGeom prst="rect">
            <a:avLst/>
          </a:prstGeom>
          <a:noFill/>
          <a:ln>
            <a:noFill/>
          </a:ln>
        </p:spPr>
      </p:pic>
      <p:sp>
        <p:nvSpPr>
          <p:cNvPr id="330" name="Google Shape;330;g2ba7a785305_0_106"/>
          <p:cNvSpPr txBox="1"/>
          <p:nvPr>
            <p:ph idx="12" type="sldNum"/>
          </p:nvPr>
        </p:nvSpPr>
        <p:spPr>
          <a:xfrm>
            <a:off x="301800" y="6495150"/>
            <a:ext cx="2743200" cy="3651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Arial"/>
              <a:buNone/>
            </a:pPr>
            <a:fld id="{00000000-1234-1234-1234-123412341234}" type="slidenum">
              <a:rPr lang="de-DE"/>
              <a:t>‹#›</a:t>
            </a:fld>
            <a:endParaRPr/>
          </a:p>
        </p:txBody>
      </p:sp>
      <p:sp>
        <p:nvSpPr>
          <p:cNvPr id="331" name="Google Shape;331;g2ba7a785305_0_106"/>
          <p:cNvSpPr txBox="1"/>
          <p:nvPr/>
        </p:nvSpPr>
        <p:spPr>
          <a:xfrm>
            <a:off x="934632" y="1158741"/>
            <a:ext cx="9888000" cy="400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lang="de-DE" sz="2000">
                <a:solidFill>
                  <a:srgbClr val="3A3838"/>
                </a:solidFill>
                <a:latin typeface="PT Sans"/>
                <a:ea typeface="PT Sans"/>
                <a:cs typeface="PT Sans"/>
                <a:sym typeface="PT Sans"/>
              </a:rPr>
              <a:t>Requirements for the articles:</a:t>
            </a:r>
            <a:endParaRPr b="1" i="0" sz="2000" u="none" cap="none" strike="noStrike">
              <a:solidFill>
                <a:srgbClr val="3A3838"/>
              </a:solidFill>
              <a:latin typeface="PT Sans"/>
              <a:ea typeface="PT Sans"/>
              <a:cs typeface="PT Sans"/>
              <a:sym typeface="PT Sans"/>
            </a:endParaRPr>
          </a:p>
        </p:txBody>
      </p:sp>
      <p:sp>
        <p:nvSpPr>
          <p:cNvPr id="332" name="Google Shape;332;g2ba7a785305_0_106"/>
          <p:cNvSpPr txBox="1"/>
          <p:nvPr/>
        </p:nvSpPr>
        <p:spPr>
          <a:xfrm>
            <a:off x="1064790" y="1793737"/>
            <a:ext cx="5580600" cy="3478500"/>
          </a:xfrm>
          <a:prstGeom prst="rect">
            <a:avLst/>
          </a:prstGeom>
          <a:noFill/>
          <a:ln>
            <a:noFill/>
          </a:ln>
        </p:spPr>
        <p:txBody>
          <a:bodyPr anchorCtr="0" anchor="t" bIns="45700" lIns="91425" spcFirstLastPara="1" rIns="91425" wrap="square" tIns="45700">
            <a:spAutoFit/>
          </a:bodyPr>
          <a:lstStyle/>
          <a:p>
            <a:pPr indent="-260350" lvl="0" marL="285750" marR="0" rtl="0" algn="l">
              <a:lnSpc>
                <a:spcPct val="100000"/>
              </a:lnSpc>
              <a:spcBef>
                <a:spcPts val="0"/>
              </a:spcBef>
              <a:spcAft>
                <a:spcPts val="0"/>
              </a:spcAft>
              <a:buClr>
                <a:srgbClr val="3A3838"/>
              </a:buClr>
              <a:buSzPts val="2000"/>
              <a:buFont typeface="PT Sans"/>
              <a:buChar char="•"/>
            </a:pPr>
            <a:r>
              <a:rPr lang="de-DE" sz="2000">
                <a:solidFill>
                  <a:srgbClr val="3A3838"/>
                </a:solidFill>
                <a:latin typeface="PT Sans"/>
                <a:ea typeface="PT Sans"/>
                <a:cs typeface="PT Sans"/>
                <a:sym typeface="PT Sans"/>
              </a:rPr>
              <a:t>Headline</a:t>
            </a:r>
            <a:br>
              <a:rPr b="0" i="0" lang="de-DE" sz="2000" u="none" cap="none" strike="noStrike">
                <a:solidFill>
                  <a:srgbClr val="3A3838"/>
                </a:solidFill>
                <a:latin typeface="PT Sans"/>
                <a:ea typeface="PT Sans"/>
                <a:cs typeface="PT Sans"/>
                <a:sym typeface="PT Sans"/>
              </a:rPr>
            </a:br>
            <a:endParaRPr b="0" i="0" sz="2000" u="none" cap="none" strike="noStrike">
              <a:solidFill>
                <a:srgbClr val="3A3838"/>
              </a:solidFill>
              <a:latin typeface="PT Sans"/>
              <a:ea typeface="PT Sans"/>
              <a:cs typeface="PT Sans"/>
              <a:sym typeface="PT Sans"/>
            </a:endParaRPr>
          </a:p>
          <a:p>
            <a:pPr indent="-260350" lvl="0" marL="285750" marR="0" rtl="0" algn="l">
              <a:lnSpc>
                <a:spcPct val="100000"/>
              </a:lnSpc>
              <a:spcBef>
                <a:spcPts val="0"/>
              </a:spcBef>
              <a:spcAft>
                <a:spcPts val="0"/>
              </a:spcAft>
              <a:buClr>
                <a:srgbClr val="3A3838"/>
              </a:buClr>
              <a:buSzPts val="2000"/>
              <a:buFont typeface="PT Sans"/>
              <a:buChar char="•"/>
            </a:pPr>
            <a:r>
              <a:rPr lang="de-DE" sz="2000">
                <a:solidFill>
                  <a:srgbClr val="3A3838"/>
                </a:solidFill>
                <a:latin typeface="PT Sans"/>
                <a:ea typeface="PT Sans"/>
                <a:cs typeface="PT Sans"/>
                <a:sym typeface="PT Sans"/>
              </a:rPr>
              <a:t>Introduction answers the “W-questions”</a:t>
            </a:r>
            <a:r>
              <a:rPr b="0" i="0" lang="de-DE" sz="2000" u="none" cap="none" strike="noStrike">
                <a:solidFill>
                  <a:srgbClr val="3A3838"/>
                </a:solidFill>
                <a:latin typeface="PT Sans"/>
                <a:ea typeface="PT Sans"/>
                <a:cs typeface="PT Sans"/>
                <a:sym typeface="PT Sans"/>
              </a:rPr>
              <a:t>:</a:t>
            </a:r>
            <a:br>
              <a:rPr b="0" i="0" lang="de-DE" sz="2000" u="none" cap="none" strike="noStrike">
                <a:solidFill>
                  <a:srgbClr val="3A3838"/>
                </a:solidFill>
                <a:latin typeface="PT Sans"/>
                <a:ea typeface="PT Sans"/>
                <a:cs typeface="PT Sans"/>
                <a:sym typeface="PT Sans"/>
              </a:rPr>
            </a:br>
            <a:endParaRPr b="0" i="0" sz="2000" u="none" cap="none" strike="noStrike">
              <a:solidFill>
                <a:srgbClr val="3A3838"/>
              </a:solidFill>
              <a:latin typeface="PT Sans"/>
              <a:ea typeface="PT Sans"/>
              <a:cs typeface="PT Sans"/>
              <a:sym typeface="PT Sans"/>
            </a:endParaRPr>
          </a:p>
          <a:p>
            <a:pPr indent="-260350" lvl="1" marL="742950" marR="0" rtl="0" algn="l">
              <a:lnSpc>
                <a:spcPct val="100000"/>
              </a:lnSpc>
              <a:spcBef>
                <a:spcPts val="0"/>
              </a:spcBef>
              <a:spcAft>
                <a:spcPts val="0"/>
              </a:spcAft>
              <a:buClr>
                <a:srgbClr val="3A3838"/>
              </a:buClr>
              <a:buSzPts val="2000"/>
              <a:buFont typeface="PT Sans"/>
              <a:buChar char="✔"/>
            </a:pPr>
            <a:r>
              <a:rPr lang="de-DE" sz="2000">
                <a:solidFill>
                  <a:srgbClr val="3A3838"/>
                </a:solidFill>
                <a:latin typeface="PT Sans"/>
                <a:ea typeface="PT Sans"/>
                <a:cs typeface="PT Sans"/>
                <a:sym typeface="PT Sans"/>
              </a:rPr>
              <a:t>What happened?</a:t>
            </a:r>
            <a:endParaRPr b="0" i="0" sz="2000" u="none" cap="none" strike="noStrike">
              <a:solidFill>
                <a:srgbClr val="3A3838"/>
              </a:solidFill>
              <a:latin typeface="PT Sans"/>
              <a:ea typeface="PT Sans"/>
              <a:cs typeface="PT Sans"/>
              <a:sym typeface="PT Sans"/>
            </a:endParaRPr>
          </a:p>
          <a:p>
            <a:pPr indent="-260350" lvl="1" marL="742950" marR="0" rtl="0" algn="l">
              <a:lnSpc>
                <a:spcPct val="100000"/>
              </a:lnSpc>
              <a:spcBef>
                <a:spcPts val="0"/>
              </a:spcBef>
              <a:spcAft>
                <a:spcPts val="0"/>
              </a:spcAft>
              <a:buClr>
                <a:srgbClr val="3A3838"/>
              </a:buClr>
              <a:buSzPts val="2000"/>
              <a:buFont typeface="PT Sans"/>
              <a:buChar char="✔"/>
            </a:pPr>
            <a:r>
              <a:rPr lang="de-DE" sz="2000">
                <a:solidFill>
                  <a:srgbClr val="3A3838"/>
                </a:solidFill>
                <a:latin typeface="PT Sans"/>
                <a:ea typeface="PT Sans"/>
                <a:cs typeface="PT Sans"/>
                <a:sym typeface="PT Sans"/>
              </a:rPr>
              <a:t>When did it happen?</a:t>
            </a:r>
            <a:endParaRPr b="0" i="0" sz="2000" u="none" cap="none" strike="noStrike">
              <a:solidFill>
                <a:srgbClr val="3A3838"/>
              </a:solidFill>
              <a:latin typeface="PT Sans"/>
              <a:ea typeface="PT Sans"/>
              <a:cs typeface="PT Sans"/>
              <a:sym typeface="PT Sans"/>
            </a:endParaRPr>
          </a:p>
          <a:p>
            <a:pPr indent="-260350" lvl="1" marL="742950" marR="0" rtl="0" algn="l">
              <a:lnSpc>
                <a:spcPct val="100000"/>
              </a:lnSpc>
              <a:spcBef>
                <a:spcPts val="0"/>
              </a:spcBef>
              <a:spcAft>
                <a:spcPts val="0"/>
              </a:spcAft>
              <a:buClr>
                <a:srgbClr val="3A3838"/>
              </a:buClr>
              <a:buSzPts val="2000"/>
              <a:buFont typeface="PT Sans"/>
              <a:buChar char="✔"/>
            </a:pPr>
            <a:r>
              <a:rPr lang="de-DE" sz="2000">
                <a:solidFill>
                  <a:srgbClr val="3A3838"/>
                </a:solidFill>
                <a:latin typeface="PT Sans"/>
                <a:ea typeface="PT Sans"/>
                <a:cs typeface="PT Sans"/>
                <a:sym typeface="PT Sans"/>
              </a:rPr>
              <a:t>Where did it happen?</a:t>
            </a:r>
            <a:endParaRPr b="0" i="0" sz="2000" u="none" cap="none" strike="noStrike">
              <a:solidFill>
                <a:srgbClr val="3A3838"/>
              </a:solidFill>
              <a:latin typeface="PT Sans"/>
              <a:ea typeface="PT Sans"/>
              <a:cs typeface="PT Sans"/>
              <a:sym typeface="PT Sans"/>
            </a:endParaRPr>
          </a:p>
          <a:p>
            <a:pPr indent="-260350" lvl="1" marL="742950" marR="0" rtl="0" algn="l">
              <a:lnSpc>
                <a:spcPct val="100000"/>
              </a:lnSpc>
              <a:spcBef>
                <a:spcPts val="0"/>
              </a:spcBef>
              <a:spcAft>
                <a:spcPts val="0"/>
              </a:spcAft>
              <a:buClr>
                <a:srgbClr val="3A3838"/>
              </a:buClr>
              <a:buSzPts val="2000"/>
              <a:buFont typeface="PT Sans"/>
              <a:buChar char="✔"/>
            </a:pPr>
            <a:r>
              <a:rPr lang="de-DE" sz="2000">
                <a:solidFill>
                  <a:srgbClr val="3A3838"/>
                </a:solidFill>
                <a:latin typeface="PT Sans"/>
                <a:ea typeface="PT Sans"/>
                <a:cs typeface="PT Sans"/>
                <a:sym typeface="PT Sans"/>
              </a:rPr>
              <a:t>Why did it happen?</a:t>
            </a:r>
            <a:endParaRPr b="0" i="0" sz="2000" u="none" cap="none" strike="noStrike">
              <a:solidFill>
                <a:srgbClr val="3A3838"/>
              </a:solidFill>
              <a:latin typeface="PT Sans"/>
              <a:ea typeface="PT Sans"/>
              <a:cs typeface="PT Sans"/>
              <a:sym typeface="PT Sans"/>
            </a:endParaRPr>
          </a:p>
          <a:p>
            <a:pPr indent="-260350" lvl="1" marL="742950" marR="0" rtl="0" algn="l">
              <a:lnSpc>
                <a:spcPct val="100000"/>
              </a:lnSpc>
              <a:spcBef>
                <a:spcPts val="0"/>
              </a:spcBef>
              <a:spcAft>
                <a:spcPts val="0"/>
              </a:spcAft>
              <a:buClr>
                <a:srgbClr val="3A3838"/>
              </a:buClr>
              <a:buSzPts val="2000"/>
              <a:buFont typeface="PT Sans"/>
              <a:buChar char="✔"/>
            </a:pPr>
            <a:r>
              <a:rPr lang="de-DE" sz="2000">
                <a:solidFill>
                  <a:srgbClr val="3A3838"/>
                </a:solidFill>
                <a:latin typeface="PT Sans"/>
                <a:ea typeface="PT Sans"/>
                <a:cs typeface="PT Sans"/>
                <a:sym typeface="PT Sans"/>
              </a:rPr>
              <a:t>Who was involved?</a:t>
            </a:r>
            <a:br>
              <a:rPr b="0" i="0" lang="de-DE" sz="2000" u="none" cap="none" strike="noStrike">
                <a:solidFill>
                  <a:srgbClr val="3A3838"/>
                </a:solidFill>
                <a:latin typeface="PT Sans"/>
                <a:ea typeface="PT Sans"/>
                <a:cs typeface="PT Sans"/>
                <a:sym typeface="PT Sans"/>
              </a:rPr>
            </a:br>
            <a:endParaRPr b="0" i="0" sz="2000" u="none" cap="none" strike="noStrike">
              <a:solidFill>
                <a:srgbClr val="3A3838"/>
              </a:solidFill>
              <a:latin typeface="PT Sans"/>
              <a:ea typeface="PT Sans"/>
              <a:cs typeface="PT Sans"/>
              <a:sym typeface="PT Sans"/>
            </a:endParaRPr>
          </a:p>
          <a:p>
            <a:pPr indent="-260350" lvl="0" marL="285750" marR="0" rtl="0" algn="l">
              <a:lnSpc>
                <a:spcPct val="100000"/>
              </a:lnSpc>
              <a:spcBef>
                <a:spcPts val="0"/>
              </a:spcBef>
              <a:spcAft>
                <a:spcPts val="0"/>
              </a:spcAft>
              <a:buClr>
                <a:srgbClr val="3A3838"/>
              </a:buClr>
              <a:buSzPts val="2000"/>
              <a:buFont typeface="PT Sans"/>
              <a:buChar char="•"/>
            </a:pPr>
            <a:r>
              <a:rPr lang="de-DE" sz="2000">
                <a:solidFill>
                  <a:srgbClr val="3A3838"/>
                </a:solidFill>
                <a:latin typeface="PT Sans"/>
                <a:ea typeface="PT Sans"/>
                <a:cs typeface="PT Sans"/>
                <a:sym typeface="PT Sans"/>
              </a:rPr>
              <a:t>Total length: Approximately one page</a:t>
            </a:r>
            <a:endParaRPr b="0" i="0" sz="2000" u="none" cap="none" strike="noStrike">
              <a:solidFill>
                <a:srgbClr val="3A3838"/>
              </a:solidFill>
              <a:latin typeface="PT Sans"/>
              <a:ea typeface="PT Sans"/>
              <a:cs typeface="PT Sans"/>
              <a:sym typeface="PT Sans"/>
            </a:endParaRPr>
          </a:p>
        </p:txBody>
      </p:sp>
      <p:sp>
        <p:nvSpPr>
          <p:cNvPr id="333" name="Google Shape;333;g2ba7a785305_0_106"/>
          <p:cNvSpPr txBox="1"/>
          <p:nvPr/>
        </p:nvSpPr>
        <p:spPr>
          <a:xfrm>
            <a:off x="6313991" y="1793737"/>
            <a:ext cx="5509800" cy="1939500"/>
          </a:xfrm>
          <a:prstGeom prst="rect">
            <a:avLst/>
          </a:prstGeom>
          <a:noFill/>
          <a:ln>
            <a:noFill/>
          </a:ln>
        </p:spPr>
        <p:txBody>
          <a:bodyPr anchorCtr="0" anchor="t" bIns="45700" lIns="91425" spcFirstLastPara="1" rIns="91425" wrap="square" tIns="45700">
            <a:spAutoFit/>
          </a:bodyPr>
          <a:lstStyle/>
          <a:p>
            <a:pPr indent="-260350" lvl="0" marL="285750" marR="0" rtl="0" algn="l">
              <a:lnSpc>
                <a:spcPct val="100000"/>
              </a:lnSpc>
              <a:spcBef>
                <a:spcPts val="0"/>
              </a:spcBef>
              <a:spcAft>
                <a:spcPts val="0"/>
              </a:spcAft>
              <a:buClr>
                <a:srgbClr val="3A3838"/>
              </a:buClr>
              <a:buSzPts val="2000"/>
              <a:buFont typeface="PT Sans"/>
              <a:buChar char="•"/>
            </a:pPr>
            <a:r>
              <a:rPr lang="de-DE" sz="2000">
                <a:solidFill>
                  <a:srgbClr val="3A3838"/>
                </a:solidFill>
                <a:latin typeface="PT Sans"/>
                <a:ea typeface="PT Sans"/>
                <a:cs typeface="PT Sans"/>
                <a:sym typeface="PT Sans"/>
              </a:rPr>
              <a:t>Written in past tense</a:t>
            </a:r>
            <a:endParaRPr b="0" i="0" sz="2000" u="none" cap="none" strike="noStrike">
              <a:solidFill>
                <a:srgbClr val="3A3838"/>
              </a:solidFill>
              <a:latin typeface="PT Sans"/>
              <a:ea typeface="PT Sans"/>
              <a:cs typeface="PT Sans"/>
              <a:sym typeface="PT Sans"/>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3A3838"/>
              </a:solidFill>
              <a:latin typeface="PT Sans"/>
              <a:ea typeface="PT Sans"/>
              <a:cs typeface="PT Sans"/>
              <a:sym typeface="PT Sans"/>
            </a:endParaRPr>
          </a:p>
          <a:p>
            <a:pPr indent="-260350" lvl="0" marL="285750" marR="0" rtl="0" algn="l">
              <a:lnSpc>
                <a:spcPct val="100000"/>
              </a:lnSpc>
              <a:spcBef>
                <a:spcPts val="0"/>
              </a:spcBef>
              <a:spcAft>
                <a:spcPts val="0"/>
              </a:spcAft>
              <a:buClr>
                <a:srgbClr val="3A3838"/>
              </a:buClr>
              <a:buSzPts val="2000"/>
              <a:buFont typeface="PT Sans"/>
              <a:buChar char="•"/>
            </a:pPr>
            <a:r>
              <a:rPr lang="de-DE" sz="2000">
                <a:solidFill>
                  <a:srgbClr val="3A3838"/>
                </a:solidFill>
                <a:latin typeface="PT Sans"/>
                <a:ea typeface="PT Sans"/>
                <a:cs typeface="PT Sans"/>
                <a:sym typeface="PT Sans"/>
              </a:rPr>
              <a:t>No personal judgements; </a:t>
            </a:r>
            <a:br>
              <a:rPr lang="de-DE" sz="2000">
                <a:solidFill>
                  <a:srgbClr val="3A3838"/>
                </a:solidFill>
                <a:latin typeface="PT Sans"/>
                <a:ea typeface="PT Sans"/>
                <a:cs typeface="PT Sans"/>
                <a:sym typeface="PT Sans"/>
              </a:rPr>
            </a:br>
            <a:r>
              <a:rPr lang="de-DE" sz="2000">
                <a:solidFill>
                  <a:srgbClr val="3A3838"/>
                </a:solidFill>
                <a:latin typeface="PT Sans"/>
                <a:ea typeface="PT Sans"/>
                <a:cs typeface="PT Sans"/>
                <a:sym typeface="PT Sans"/>
              </a:rPr>
              <a:t>neutral language</a:t>
            </a:r>
            <a:br>
              <a:rPr b="0" i="0" lang="de-DE" sz="2000" u="none" cap="none" strike="noStrike">
                <a:solidFill>
                  <a:srgbClr val="3A3838"/>
                </a:solidFill>
                <a:latin typeface="PT Sans"/>
                <a:ea typeface="PT Sans"/>
                <a:cs typeface="PT Sans"/>
                <a:sym typeface="PT Sans"/>
              </a:rPr>
            </a:br>
            <a:endParaRPr b="0" i="0" sz="2000" u="none" cap="none" strike="noStrike">
              <a:solidFill>
                <a:srgbClr val="3A3838"/>
              </a:solidFill>
              <a:latin typeface="PT Sans"/>
              <a:ea typeface="PT Sans"/>
              <a:cs typeface="PT Sans"/>
              <a:sym typeface="PT Sans"/>
            </a:endParaRPr>
          </a:p>
          <a:p>
            <a:pPr indent="-317500" lvl="0" marL="342900" marR="0" rtl="0" algn="l">
              <a:lnSpc>
                <a:spcPct val="100000"/>
              </a:lnSpc>
              <a:spcBef>
                <a:spcPts val="0"/>
              </a:spcBef>
              <a:spcAft>
                <a:spcPts val="0"/>
              </a:spcAft>
              <a:buClr>
                <a:srgbClr val="3A3838"/>
              </a:buClr>
              <a:buSzPts val="2000"/>
              <a:buFont typeface="PT Sans"/>
              <a:buChar char="•"/>
            </a:pPr>
            <a:r>
              <a:rPr b="1" lang="de-DE" sz="2000">
                <a:solidFill>
                  <a:srgbClr val="3A3838"/>
                </a:solidFill>
                <a:latin typeface="PT Sans"/>
                <a:ea typeface="PT Sans"/>
                <a:cs typeface="PT Sans"/>
                <a:sym typeface="PT Sans"/>
              </a:rPr>
              <a:t>There are no limits to your imagination!</a:t>
            </a:r>
            <a:endParaRPr b="0" i="0" sz="2000" u="none" cap="none" strike="noStrike">
              <a:solidFill>
                <a:srgbClr val="3A3838"/>
              </a:solidFill>
              <a:latin typeface="PT Sans"/>
              <a:ea typeface="PT Sans"/>
              <a:cs typeface="PT Sans"/>
              <a:sym typeface="PT Sans"/>
            </a:endParaRPr>
          </a:p>
        </p:txBody>
      </p:sp>
      <p:sp>
        <p:nvSpPr>
          <p:cNvPr id="334" name="Google Shape;334;g2ba7a785305_0_106"/>
          <p:cNvSpPr/>
          <p:nvPr/>
        </p:nvSpPr>
        <p:spPr>
          <a:xfrm>
            <a:off x="301800" y="249775"/>
            <a:ext cx="11577000" cy="627600"/>
          </a:xfrm>
          <a:prstGeom prst="rect">
            <a:avLst/>
          </a:prstGeom>
          <a:solidFill>
            <a:srgbClr val="FFFCB7"/>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400"/>
              <a:buFont typeface="Arial"/>
              <a:buNone/>
            </a:pPr>
            <a:r>
              <a:rPr lang="de-DE">
                <a:solidFill>
                  <a:schemeClr val="dk1"/>
                </a:solidFill>
                <a:latin typeface="Droid Sans Mono"/>
                <a:ea typeface="Droid Sans Mono"/>
                <a:cs typeface="Droid Sans Mono"/>
                <a:sym typeface="Droid Sans Mono"/>
              </a:rPr>
              <a:t>Newspaper from 2040</a:t>
            </a:r>
            <a:endParaRPr>
              <a:solidFill>
                <a:schemeClr val="dk1"/>
              </a:solidFill>
              <a:latin typeface="Oi"/>
              <a:ea typeface="Oi"/>
              <a:cs typeface="Oi"/>
              <a:sym typeface="Oi"/>
            </a:endParaRPr>
          </a:p>
        </p:txBody>
      </p:sp>
      <p:sp>
        <p:nvSpPr>
          <p:cNvPr id="335" name="Google Shape;335;g2ba7a785305_0_106"/>
          <p:cNvSpPr/>
          <p:nvPr/>
        </p:nvSpPr>
        <p:spPr>
          <a:xfrm>
            <a:off x="1280400" y="5519200"/>
            <a:ext cx="4818000" cy="9759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378000"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rPr lang="de-DE" sz="1600">
                <a:solidFill>
                  <a:schemeClr val="dk1"/>
                </a:solidFill>
                <a:latin typeface="Droid Sans Mono"/>
                <a:ea typeface="Droid Sans Mono"/>
                <a:cs typeface="Droid Sans Mono"/>
                <a:sym typeface="Droid Sans Mono"/>
              </a:rPr>
              <a:t>1 hour</a:t>
            </a:r>
            <a:endParaRPr i="0" sz="1600" u="none" cap="none" strike="noStrike">
              <a:solidFill>
                <a:schemeClr val="dk1"/>
              </a:solidFill>
              <a:latin typeface="Droid Sans Mono"/>
              <a:ea typeface="Droid Sans Mono"/>
              <a:cs typeface="Droid Sans Mono"/>
              <a:sym typeface="Droid Sans Mono"/>
            </a:endParaRPr>
          </a:p>
        </p:txBody>
      </p:sp>
      <p:sp>
        <p:nvSpPr>
          <p:cNvPr id="336" name="Google Shape;336;g2ba7a785305_0_106"/>
          <p:cNvSpPr/>
          <p:nvPr/>
        </p:nvSpPr>
        <p:spPr>
          <a:xfrm>
            <a:off x="7077000" y="5519200"/>
            <a:ext cx="4801800" cy="9759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378000"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rPr lang="de-DE" sz="1600">
                <a:solidFill>
                  <a:schemeClr val="dk1"/>
                </a:solidFill>
                <a:latin typeface="Droid Sans Mono"/>
                <a:ea typeface="Droid Sans Mono"/>
                <a:cs typeface="Droid Sans Mono"/>
                <a:sym typeface="Droid Sans Mono"/>
              </a:rPr>
              <a:t>In small groups</a:t>
            </a:r>
            <a:endParaRPr i="0" sz="1600" u="none" cap="none" strike="noStrike">
              <a:solidFill>
                <a:schemeClr val="dk1"/>
              </a:solidFill>
              <a:latin typeface="Droid Sans Mono"/>
              <a:ea typeface="Droid Sans Mono"/>
              <a:cs typeface="Droid Sans Mono"/>
              <a:sym typeface="Droid Sans Mono"/>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sp>
        <p:nvSpPr>
          <p:cNvPr id="342" name="Google Shape;342;g2b7a3dd6a4a_0_274"/>
          <p:cNvSpPr/>
          <p:nvPr/>
        </p:nvSpPr>
        <p:spPr>
          <a:xfrm>
            <a:off x="5613550" y="1488075"/>
            <a:ext cx="5608800" cy="1893300"/>
          </a:xfrm>
          <a:prstGeom prst="rect">
            <a:avLst/>
          </a:prstGeom>
          <a:noFill/>
          <a:ln>
            <a:noFill/>
          </a:ln>
        </p:spPr>
        <p:txBody>
          <a:bodyPr anchorCtr="0" anchor="ctr" bIns="91425" lIns="91425" spcFirstLastPara="1" rIns="91425" wrap="square" tIns="91425">
            <a:noAutofit/>
          </a:bodyPr>
          <a:lstStyle/>
          <a:p>
            <a:pPr indent="0" lvl="0" marL="0" marR="0" rtl="0" algn="l">
              <a:lnSpc>
                <a:spcPct val="170000"/>
              </a:lnSpc>
              <a:spcBef>
                <a:spcPts val="0"/>
              </a:spcBef>
              <a:spcAft>
                <a:spcPts val="0"/>
              </a:spcAft>
              <a:buClr>
                <a:srgbClr val="000000"/>
              </a:buClr>
              <a:buSzPts val="2400"/>
              <a:buFont typeface="Arial"/>
              <a:buNone/>
            </a:pPr>
            <a:r>
              <a:rPr b="1" lang="de-DE" sz="2400">
                <a:solidFill>
                  <a:srgbClr val="3488AB"/>
                </a:solidFill>
                <a:latin typeface="PT Sans"/>
                <a:ea typeface="PT Sans"/>
                <a:cs typeface="PT Sans"/>
                <a:sym typeface="PT Sans"/>
              </a:rPr>
              <a:t>Thursday</a:t>
            </a:r>
            <a:r>
              <a:rPr b="1" i="0" lang="de-DE" sz="2400" u="none" cap="none" strike="noStrike">
                <a:solidFill>
                  <a:srgbClr val="3488AB"/>
                </a:solidFill>
                <a:latin typeface="PT Sans"/>
                <a:ea typeface="PT Sans"/>
                <a:cs typeface="PT Sans"/>
                <a:sym typeface="PT Sans"/>
              </a:rPr>
              <a:t>, </a:t>
            </a:r>
            <a:r>
              <a:rPr b="1" lang="de-DE" sz="2400">
                <a:solidFill>
                  <a:srgbClr val="3488AB"/>
                </a:solidFill>
                <a:latin typeface="PT Sans"/>
                <a:ea typeface="PT Sans"/>
                <a:cs typeface="PT Sans"/>
                <a:sym typeface="PT Sans"/>
              </a:rPr>
              <a:t>February 4th, 2040</a:t>
            </a:r>
            <a:endParaRPr b="1" i="0" sz="2400" u="none" cap="none" strike="noStrike">
              <a:solidFill>
                <a:srgbClr val="3A3838"/>
              </a:solidFill>
              <a:latin typeface="PT Sans"/>
              <a:ea typeface="PT Sans"/>
              <a:cs typeface="PT Sans"/>
              <a:sym typeface="PT Sans"/>
            </a:endParaRPr>
          </a:p>
          <a:p>
            <a:pPr indent="0" lvl="0" marL="0" marR="0" rtl="0" algn="l">
              <a:lnSpc>
                <a:spcPct val="100000"/>
              </a:lnSpc>
              <a:spcBef>
                <a:spcPts val="0"/>
              </a:spcBef>
              <a:spcAft>
                <a:spcPts val="0"/>
              </a:spcAft>
              <a:buClr>
                <a:srgbClr val="000000"/>
              </a:buClr>
              <a:buSzPts val="2400"/>
              <a:buFont typeface="Arial"/>
              <a:buNone/>
            </a:pPr>
            <a:r>
              <a:rPr b="1" lang="de-DE" sz="2400">
                <a:solidFill>
                  <a:srgbClr val="3A3838"/>
                </a:solidFill>
                <a:latin typeface="PT Sans"/>
                <a:ea typeface="PT Sans"/>
                <a:cs typeface="PT Sans"/>
                <a:sym typeface="PT Sans"/>
              </a:rPr>
              <a:t>Present your news of the day!</a:t>
            </a:r>
            <a:endParaRPr b="0" i="0" sz="2500" u="none" cap="none" strike="noStrike">
              <a:solidFill>
                <a:schemeClr val="dk1"/>
              </a:solidFill>
              <a:latin typeface="Oi"/>
              <a:ea typeface="Oi"/>
              <a:cs typeface="Oi"/>
              <a:sym typeface="Oi"/>
            </a:endParaRPr>
          </a:p>
        </p:txBody>
      </p:sp>
      <p:sp>
        <p:nvSpPr>
          <p:cNvPr id="343" name="Google Shape;343;g2b7a3dd6a4a_0_274"/>
          <p:cNvSpPr txBox="1"/>
          <p:nvPr>
            <p:ph idx="12" type="sldNum"/>
          </p:nvPr>
        </p:nvSpPr>
        <p:spPr>
          <a:xfrm>
            <a:off x="301800" y="6495150"/>
            <a:ext cx="2743200" cy="3651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Arial"/>
              <a:buNone/>
            </a:pPr>
            <a:fld id="{00000000-1234-1234-1234-123412341234}" type="slidenum">
              <a:rPr lang="de-DE"/>
              <a:t>‹#›</a:t>
            </a:fld>
            <a:endParaRPr/>
          </a:p>
        </p:txBody>
      </p:sp>
      <p:sp>
        <p:nvSpPr>
          <p:cNvPr id="344" name="Google Shape;344;g2b7a3dd6a4a_0_274"/>
          <p:cNvSpPr/>
          <p:nvPr/>
        </p:nvSpPr>
        <p:spPr>
          <a:xfrm>
            <a:off x="301800" y="249775"/>
            <a:ext cx="11577000" cy="627600"/>
          </a:xfrm>
          <a:prstGeom prst="rect">
            <a:avLst/>
          </a:prstGeom>
          <a:solidFill>
            <a:srgbClr val="FFFCB7"/>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400"/>
              <a:buFont typeface="Arial"/>
              <a:buNone/>
            </a:pPr>
            <a:r>
              <a:rPr lang="de-DE">
                <a:solidFill>
                  <a:schemeClr val="dk1"/>
                </a:solidFill>
                <a:latin typeface="Droid Sans Mono"/>
                <a:ea typeface="Droid Sans Mono"/>
                <a:cs typeface="Droid Sans Mono"/>
                <a:sym typeface="Droid Sans Mono"/>
              </a:rPr>
              <a:t>Newspaper from 2040</a:t>
            </a:r>
            <a:endParaRPr>
              <a:solidFill>
                <a:schemeClr val="dk1"/>
              </a:solidFill>
              <a:latin typeface="Oi"/>
              <a:ea typeface="Oi"/>
              <a:cs typeface="Oi"/>
              <a:sym typeface="Oi"/>
            </a:endParaRPr>
          </a:p>
        </p:txBody>
      </p:sp>
      <p:sp>
        <p:nvSpPr>
          <p:cNvPr id="345" name="Google Shape;345;g2b7a3dd6a4a_0_274"/>
          <p:cNvSpPr/>
          <p:nvPr/>
        </p:nvSpPr>
        <p:spPr>
          <a:xfrm>
            <a:off x="301800" y="5867525"/>
            <a:ext cx="5796600" cy="6276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lang="de-DE">
                <a:solidFill>
                  <a:schemeClr val="dk1"/>
                </a:solidFill>
                <a:latin typeface="Droid Sans Mono"/>
                <a:ea typeface="Droid Sans Mono"/>
                <a:cs typeface="Droid Sans Mono"/>
                <a:sym typeface="Droid Sans Mono"/>
              </a:rPr>
              <a:t>Presentation of results</a:t>
            </a:r>
            <a:endParaRPr i="0" sz="1400" u="none" cap="none" strike="noStrike">
              <a:solidFill>
                <a:schemeClr val="dk1"/>
              </a:solidFill>
              <a:latin typeface="Droid Sans Mono"/>
              <a:ea typeface="Droid Sans Mono"/>
              <a:cs typeface="Droid Sans Mono"/>
              <a:sym typeface="Droid Sans Mono"/>
            </a:endParaRPr>
          </a:p>
        </p:txBody>
      </p:sp>
      <p:sp>
        <p:nvSpPr>
          <p:cNvPr id="346" name="Google Shape;346;g2b7a3dd6a4a_0_274"/>
          <p:cNvSpPr/>
          <p:nvPr/>
        </p:nvSpPr>
        <p:spPr>
          <a:xfrm>
            <a:off x="6098400" y="5867525"/>
            <a:ext cx="5780400" cy="6276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i="0" lang="de-DE" sz="1400" u="none" cap="none" strike="noStrike">
                <a:solidFill>
                  <a:srgbClr val="3A3838"/>
                </a:solidFill>
                <a:latin typeface="Droid Sans Mono"/>
                <a:ea typeface="Droid Sans Mono"/>
                <a:cs typeface="Droid Sans Mono"/>
                <a:sym typeface="Droid Sans Mono"/>
              </a:rPr>
              <a:t>MAKING SENSE OF THE FUTURE</a:t>
            </a:r>
            <a:endParaRPr i="0" sz="1400" u="none" cap="none" strike="noStrike">
              <a:solidFill>
                <a:schemeClr val="dk1"/>
              </a:solidFill>
              <a:latin typeface="Droid Sans Mono"/>
              <a:ea typeface="Droid Sans Mono"/>
              <a:cs typeface="Droid Sans Mono"/>
              <a:sym typeface="Droid Sans Mono"/>
            </a:endParaRPr>
          </a:p>
        </p:txBody>
      </p:sp>
      <p:sp>
        <p:nvSpPr>
          <p:cNvPr id="347" name="Google Shape;347;g2b7a3dd6a4a_0_274"/>
          <p:cNvSpPr txBox="1"/>
          <p:nvPr/>
        </p:nvSpPr>
        <p:spPr>
          <a:xfrm>
            <a:off x="5613547" y="3279788"/>
            <a:ext cx="2743200" cy="16161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50000"/>
              </a:lnSpc>
              <a:spcBef>
                <a:spcPts val="0"/>
              </a:spcBef>
              <a:spcAft>
                <a:spcPts val="0"/>
              </a:spcAft>
              <a:buClr>
                <a:srgbClr val="3488AB"/>
              </a:buClr>
              <a:buSzPts val="1800"/>
              <a:buFont typeface="Noto Sans Symbols"/>
              <a:buChar char="●"/>
            </a:pPr>
            <a:r>
              <a:rPr b="1" lang="de-DE" sz="1800">
                <a:solidFill>
                  <a:srgbClr val="3488AB"/>
                </a:solidFill>
                <a:latin typeface="PT Sans"/>
                <a:ea typeface="PT Sans"/>
                <a:cs typeface="PT Sans"/>
                <a:sym typeface="PT Sans"/>
              </a:rPr>
              <a:t>Economy</a:t>
            </a:r>
            <a:endParaRPr b="0" i="0" sz="1400" u="none" cap="none" strike="noStrike">
              <a:solidFill>
                <a:srgbClr val="3488AB"/>
              </a:solidFill>
              <a:latin typeface="Arial"/>
              <a:ea typeface="Arial"/>
              <a:cs typeface="Arial"/>
              <a:sym typeface="Arial"/>
            </a:endParaRPr>
          </a:p>
          <a:p>
            <a:pPr indent="-285750" lvl="0" marL="285750" marR="0" rtl="0" algn="l">
              <a:lnSpc>
                <a:spcPct val="150000"/>
              </a:lnSpc>
              <a:spcBef>
                <a:spcPts val="0"/>
              </a:spcBef>
              <a:spcAft>
                <a:spcPts val="0"/>
              </a:spcAft>
              <a:buClr>
                <a:srgbClr val="3488AB"/>
              </a:buClr>
              <a:buSzPts val="1800"/>
              <a:buFont typeface="Noto Sans Symbols"/>
              <a:buChar char="●"/>
            </a:pPr>
            <a:r>
              <a:rPr b="1" lang="de-DE" sz="1800">
                <a:solidFill>
                  <a:srgbClr val="3488AB"/>
                </a:solidFill>
                <a:latin typeface="PT Sans"/>
                <a:ea typeface="PT Sans"/>
                <a:cs typeface="PT Sans"/>
                <a:sym typeface="PT Sans"/>
              </a:rPr>
              <a:t>Mobility</a:t>
            </a:r>
            <a:endParaRPr b="0" i="0" sz="1400" u="none" cap="none" strike="noStrike">
              <a:solidFill>
                <a:srgbClr val="3488AB"/>
              </a:solidFill>
              <a:latin typeface="Arial"/>
              <a:ea typeface="Arial"/>
              <a:cs typeface="Arial"/>
              <a:sym typeface="Arial"/>
            </a:endParaRPr>
          </a:p>
          <a:p>
            <a:pPr indent="-285750" lvl="0" marL="285750" marR="0" rtl="0" algn="l">
              <a:lnSpc>
                <a:spcPct val="150000"/>
              </a:lnSpc>
              <a:spcBef>
                <a:spcPts val="0"/>
              </a:spcBef>
              <a:spcAft>
                <a:spcPts val="0"/>
              </a:spcAft>
              <a:buClr>
                <a:srgbClr val="3488AB"/>
              </a:buClr>
              <a:buSzPts val="1800"/>
              <a:buFont typeface="Noto Sans Symbols"/>
              <a:buChar char="●"/>
            </a:pPr>
            <a:r>
              <a:rPr b="1" lang="de-DE" sz="1800">
                <a:solidFill>
                  <a:srgbClr val="3488AB"/>
                </a:solidFill>
                <a:latin typeface="PT Sans"/>
                <a:ea typeface="PT Sans"/>
                <a:cs typeface="PT Sans"/>
                <a:sym typeface="PT Sans"/>
              </a:rPr>
              <a:t>Fashion &amp; Lifestyle</a:t>
            </a:r>
            <a:endParaRPr b="0" i="0" sz="1400" u="none" cap="none" strike="noStrike">
              <a:solidFill>
                <a:srgbClr val="3488AB"/>
              </a:solidFill>
              <a:latin typeface="Arial"/>
              <a:ea typeface="Arial"/>
              <a:cs typeface="Arial"/>
              <a:sym typeface="Arial"/>
            </a:endParaRPr>
          </a:p>
          <a:p>
            <a:pPr indent="-285750" lvl="0" marL="285750" marR="0" rtl="0" algn="l">
              <a:lnSpc>
                <a:spcPct val="150000"/>
              </a:lnSpc>
              <a:spcBef>
                <a:spcPts val="0"/>
              </a:spcBef>
              <a:spcAft>
                <a:spcPts val="0"/>
              </a:spcAft>
              <a:buClr>
                <a:srgbClr val="3488AB"/>
              </a:buClr>
              <a:buSzPts val="1800"/>
              <a:buFont typeface="Noto Sans Symbols"/>
              <a:buChar char="●"/>
            </a:pPr>
            <a:r>
              <a:rPr b="1" lang="de-DE" sz="1800">
                <a:solidFill>
                  <a:srgbClr val="3488AB"/>
                </a:solidFill>
                <a:latin typeface="PT Sans"/>
                <a:ea typeface="PT Sans"/>
                <a:cs typeface="PT Sans"/>
                <a:sym typeface="PT Sans"/>
              </a:rPr>
              <a:t>Technology</a:t>
            </a:r>
            <a:endParaRPr b="1" i="0" sz="1800" u="none" cap="none" strike="noStrike">
              <a:solidFill>
                <a:srgbClr val="3488AB"/>
              </a:solidFill>
              <a:latin typeface="Calibri"/>
              <a:ea typeface="Calibri"/>
              <a:cs typeface="Calibri"/>
              <a:sym typeface="Calibri"/>
            </a:endParaRPr>
          </a:p>
        </p:txBody>
      </p:sp>
      <p:sp>
        <p:nvSpPr>
          <p:cNvPr id="348" name="Google Shape;348;g2b7a3dd6a4a_0_274"/>
          <p:cNvSpPr txBox="1"/>
          <p:nvPr/>
        </p:nvSpPr>
        <p:spPr>
          <a:xfrm>
            <a:off x="8356752" y="3279800"/>
            <a:ext cx="3570900" cy="16161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50000"/>
              </a:lnSpc>
              <a:spcBef>
                <a:spcPts val="0"/>
              </a:spcBef>
              <a:spcAft>
                <a:spcPts val="0"/>
              </a:spcAft>
              <a:buClr>
                <a:srgbClr val="3488AB"/>
              </a:buClr>
              <a:buSzPts val="1800"/>
              <a:buFont typeface="Noto Sans Symbols"/>
              <a:buChar char="●"/>
            </a:pPr>
            <a:r>
              <a:rPr b="1" lang="de-DE" sz="1800">
                <a:solidFill>
                  <a:srgbClr val="3488AB"/>
                </a:solidFill>
                <a:latin typeface="PT Sans"/>
                <a:ea typeface="PT Sans"/>
                <a:cs typeface="PT Sans"/>
                <a:sym typeface="PT Sans"/>
              </a:rPr>
              <a:t>Politics</a:t>
            </a:r>
            <a:endParaRPr b="0" i="0" sz="1400" u="none" cap="none" strike="noStrike">
              <a:solidFill>
                <a:srgbClr val="3488AB"/>
              </a:solidFill>
              <a:latin typeface="Arial"/>
              <a:ea typeface="Arial"/>
              <a:cs typeface="Arial"/>
              <a:sym typeface="Arial"/>
            </a:endParaRPr>
          </a:p>
          <a:p>
            <a:pPr indent="-285750" lvl="0" marL="285750" marR="0" rtl="0" algn="l">
              <a:lnSpc>
                <a:spcPct val="150000"/>
              </a:lnSpc>
              <a:spcBef>
                <a:spcPts val="0"/>
              </a:spcBef>
              <a:spcAft>
                <a:spcPts val="0"/>
              </a:spcAft>
              <a:buClr>
                <a:srgbClr val="3488AB"/>
              </a:buClr>
              <a:buSzPts val="1800"/>
              <a:buFont typeface="Noto Sans Symbols"/>
              <a:buChar char="●"/>
            </a:pPr>
            <a:r>
              <a:rPr b="1" lang="de-DE" sz="1800">
                <a:solidFill>
                  <a:srgbClr val="3488AB"/>
                </a:solidFill>
                <a:latin typeface="PT Sans"/>
                <a:ea typeface="PT Sans"/>
                <a:cs typeface="PT Sans"/>
                <a:sym typeface="PT Sans"/>
              </a:rPr>
              <a:t>Law &amp; Governance</a:t>
            </a:r>
            <a:endParaRPr b="1" sz="1800">
              <a:solidFill>
                <a:srgbClr val="3488AB"/>
              </a:solidFill>
              <a:latin typeface="PT Sans"/>
              <a:ea typeface="PT Sans"/>
              <a:cs typeface="PT Sans"/>
              <a:sym typeface="PT Sans"/>
            </a:endParaRPr>
          </a:p>
          <a:p>
            <a:pPr indent="-285750" lvl="0" marL="285750" marR="0" rtl="0" algn="l">
              <a:lnSpc>
                <a:spcPct val="150000"/>
              </a:lnSpc>
              <a:spcBef>
                <a:spcPts val="0"/>
              </a:spcBef>
              <a:spcAft>
                <a:spcPts val="0"/>
              </a:spcAft>
              <a:buClr>
                <a:srgbClr val="3488AB"/>
              </a:buClr>
              <a:buSzPts val="1800"/>
              <a:buFont typeface="PT Sans"/>
              <a:buChar char="●"/>
            </a:pPr>
            <a:r>
              <a:rPr b="1" lang="de-DE" sz="1800">
                <a:solidFill>
                  <a:srgbClr val="3488AB"/>
                </a:solidFill>
                <a:latin typeface="PT Sans"/>
                <a:ea typeface="PT Sans"/>
                <a:cs typeface="PT Sans"/>
                <a:sym typeface="PT Sans"/>
              </a:rPr>
              <a:t>Environment</a:t>
            </a:r>
            <a:endParaRPr>
              <a:solidFill>
                <a:srgbClr val="3488AB"/>
              </a:solidFill>
            </a:endParaRPr>
          </a:p>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3488AB"/>
              </a:solidFill>
              <a:latin typeface="Calibri"/>
              <a:ea typeface="Calibri"/>
              <a:cs typeface="Calibri"/>
              <a:sym typeface="Calibri"/>
            </a:endParaRPr>
          </a:p>
        </p:txBody>
      </p:sp>
      <p:pic>
        <p:nvPicPr>
          <p:cNvPr id="349" name="Google Shape;349;g2b7a3dd6a4a_0_274"/>
          <p:cNvPicPr preferRelativeResize="0"/>
          <p:nvPr/>
        </p:nvPicPr>
        <p:blipFill rotWithShape="1">
          <a:blip r:embed="rId3">
            <a:alphaModFix/>
          </a:blip>
          <a:srcRect b="0" l="0" r="0" t="0"/>
          <a:stretch/>
        </p:blipFill>
        <p:spPr>
          <a:xfrm>
            <a:off x="487275" y="877350"/>
            <a:ext cx="4990200" cy="49902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4" name="Shape 354"/>
        <p:cNvGrpSpPr/>
        <p:nvPr/>
      </p:nvGrpSpPr>
      <p:grpSpPr>
        <a:xfrm>
          <a:off x="0" y="0"/>
          <a:ext cx="0" cy="0"/>
          <a:chOff x="0" y="0"/>
          <a:chExt cx="0" cy="0"/>
        </a:xfrm>
      </p:grpSpPr>
      <p:sp>
        <p:nvSpPr>
          <p:cNvPr id="355" name="Google Shape;355;g2b7a3dd6a4a_0_286"/>
          <p:cNvSpPr/>
          <p:nvPr/>
        </p:nvSpPr>
        <p:spPr>
          <a:xfrm>
            <a:off x="6098400" y="877350"/>
            <a:ext cx="5780400" cy="4990200"/>
          </a:xfrm>
          <a:prstGeom prst="rect">
            <a:avLst/>
          </a:prstGeom>
          <a:solidFill>
            <a:srgbClr val="9AC9C8"/>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1400"/>
              <a:buFont typeface="Arial"/>
              <a:buNone/>
            </a:pPr>
            <a:r>
              <a:t/>
            </a:r>
            <a:endParaRPr b="0" i="0" sz="1400" u="none" cap="none" strike="noStrike">
              <a:solidFill>
                <a:schemeClr val="dk1"/>
              </a:solidFill>
              <a:latin typeface="Oi"/>
              <a:ea typeface="Oi"/>
              <a:cs typeface="Oi"/>
              <a:sym typeface="Oi"/>
            </a:endParaRPr>
          </a:p>
        </p:txBody>
      </p:sp>
      <p:sp>
        <p:nvSpPr>
          <p:cNvPr id="356" name="Google Shape;356;g2b7a3dd6a4a_0_286"/>
          <p:cNvSpPr txBox="1"/>
          <p:nvPr>
            <p:ph idx="12" type="sldNum"/>
          </p:nvPr>
        </p:nvSpPr>
        <p:spPr>
          <a:xfrm>
            <a:off x="301800" y="6495150"/>
            <a:ext cx="2743200" cy="3651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Arial"/>
              <a:buNone/>
            </a:pPr>
            <a:fld id="{00000000-1234-1234-1234-123412341234}" type="slidenum">
              <a:rPr lang="de-DE"/>
              <a:t>‹#›</a:t>
            </a:fld>
            <a:endParaRPr/>
          </a:p>
        </p:txBody>
      </p:sp>
      <p:sp>
        <p:nvSpPr>
          <p:cNvPr id="357" name="Google Shape;357;g2b7a3dd6a4a_0_286"/>
          <p:cNvSpPr/>
          <p:nvPr/>
        </p:nvSpPr>
        <p:spPr>
          <a:xfrm>
            <a:off x="301800" y="5867525"/>
            <a:ext cx="5796600" cy="6276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lang="de-DE">
                <a:solidFill>
                  <a:schemeClr val="dk1"/>
                </a:solidFill>
                <a:latin typeface="Droid Sans Mono"/>
                <a:ea typeface="Droid Sans Mono"/>
                <a:cs typeface="Droid Sans Mono"/>
                <a:sym typeface="Droid Sans Mono"/>
              </a:rPr>
              <a:t>15 minutes</a:t>
            </a:r>
            <a:endParaRPr i="0" sz="1400" u="none" cap="none" strike="noStrike">
              <a:solidFill>
                <a:schemeClr val="dk1"/>
              </a:solidFill>
              <a:latin typeface="Droid Sans Mono"/>
              <a:ea typeface="Droid Sans Mono"/>
              <a:cs typeface="Droid Sans Mono"/>
              <a:sym typeface="Droid Sans Mono"/>
            </a:endParaRPr>
          </a:p>
        </p:txBody>
      </p:sp>
      <p:sp>
        <p:nvSpPr>
          <p:cNvPr id="358" name="Google Shape;358;g2b7a3dd6a4a_0_286"/>
          <p:cNvSpPr/>
          <p:nvPr/>
        </p:nvSpPr>
        <p:spPr>
          <a:xfrm>
            <a:off x="6098400" y="5867525"/>
            <a:ext cx="5780400" cy="6276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i="0" lang="de-DE" sz="1400" u="none" cap="none" strike="noStrike">
                <a:solidFill>
                  <a:srgbClr val="3A3838"/>
                </a:solidFill>
                <a:latin typeface="Droid Sans Mono"/>
                <a:ea typeface="Droid Sans Mono"/>
                <a:cs typeface="Droid Sans Mono"/>
                <a:sym typeface="Droid Sans Mono"/>
              </a:rPr>
              <a:t>MAKING SENSE OF THE FUTURE</a:t>
            </a:r>
            <a:endParaRPr i="0" sz="1400" u="none" cap="none" strike="noStrike">
              <a:solidFill>
                <a:schemeClr val="dk1"/>
              </a:solidFill>
              <a:latin typeface="Droid Sans Mono"/>
              <a:ea typeface="Droid Sans Mono"/>
              <a:cs typeface="Droid Sans Mono"/>
              <a:sym typeface="Droid Sans Mono"/>
            </a:endParaRPr>
          </a:p>
        </p:txBody>
      </p:sp>
      <p:sp>
        <p:nvSpPr>
          <p:cNvPr id="359" name="Google Shape;359;g2b7a3dd6a4a_0_286"/>
          <p:cNvSpPr txBox="1"/>
          <p:nvPr/>
        </p:nvSpPr>
        <p:spPr>
          <a:xfrm>
            <a:off x="711475" y="1672000"/>
            <a:ext cx="4990200" cy="14622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None/>
            </a:pPr>
            <a:r>
              <a:rPr b="1" lang="de-DE" sz="2000">
                <a:solidFill>
                  <a:srgbClr val="3A3838"/>
                </a:solidFill>
                <a:latin typeface="Droid Sans Mono"/>
                <a:ea typeface="Droid Sans Mono"/>
                <a:cs typeface="Droid Sans Mono"/>
                <a:sym typeface="Droid Sans Mono"/>
              </a:rPr>
              <a:t>“</a:t>
            </a:r>
            <a:r>
              <a:rPr b="1" lang="de-DE" sz="2000">
                <a:solidFill>
                  <a:srgbClr val="3488AB"/>
                </a:solidFill>
                <a:latin typeface="Droid Sans Mono"/>
                <a:ea typeface="Droid Sans Mono"/>
                <a:cs typeface="Droid Sans Mono"/>
                <a:sym typeface="Droid Sans Mono"/>
              </a:rPr>
              <a:t>Anticipating the future</a:t>
            </a:r>
            <a:r>
              <a:rPr b="1" lang="de-DE" sz="2000">
                <a:solidFill>
                  <a:srgbClr val="3A3838"/>
                </a:solidFill>
                <a:latin typeface="Droid Sans Mono"/>
                <a:ea typeface="Droid Sans Mono"/>
                <a:cs typeface="Droid Sans Mono"/>
                <a:sym typeface="Droid Sans Mono"/>
              </a:rPr>
              <a:t> is a skill that needs to be learnt and practised just like reading and writing.</a:t>
            </a:r>
            <a:r>
              <a:rPr b="1" i="0" lang="de-DE" sz="2000">
                <a:solidFill>
                  <a:srgbClr val="3A3838"/>
                </a:solidFill>
                <a:latin typeface="Droid Sans Mono"/>
                <a:ea typeface="Droid Sans Mono"/>
                <a:cs typeface="Droid Sans Mono"/>
                <a:sym typeface="Droid Sans Mono"/>
              </a:rPr>
              <a:t>“</a:t>
            </a:r>
            <a:r>
              <a:rPr b="1" baseline="30000" i="0" lang="de-DE" sz="2000">
                <a:solidFill>
                  <a:srgbClr val="3A3838"/>
                </a:solidFill>
                <a:latin typeface="Droid Sans Mono"/>
                <a:ea typeface="Droid Sans Mono"/>
                <a:cs typeface="Droid Sans Mono"/>
                <a:sym typeface="Droid Sans Mono"/>
              </a:rPr>
              <a:t>6</a:t>
            </a:r>
            <a:endParaRPr b="1" sz="2000">
              <a:solidFill>
                <a:srgbClr val="3A3838"/>
              </a:solidFill>
              <a:latin typeface="Droid Sans Mono"/>
              <a:ea typeface="Droid Sans Mono"/>
              <a:cs typeface="Droid Sans Mono"/>
              <a:sym typeface="Droid Sans Mono"/>
            </a:endParaRPr>
          </a:p>
        </p:txBody>
      </p:sp>
      <p:sp>
        <p:nvSpPr>
          <p:cNvPr id="360" name="Google Shape;360;g2b7a3dd6a4a_0_286"/>
          <p:cNvSpPr txBox="1"/>
          <p:nvPr/>
        </p:nvSpPr>
        <p:spPr>
          <a:xfrm>
            <a:off x="711475" y="3610688"/>
            <a:ext cx="4990200" cy="1108200"/>
          </a:xfrm>
          <a:prstGeom prst="rect">
            <a:avLst/>
          </a:prstGeom>
          <a:noFill/>
          <a:ln>
            <a:noFill/>
          </a:ln>
        </p:spPr>
        <p:txBody>
          <a:bodyPr anchorCtr="0" anchor="ctr" bIns="45700" lIns="91425" spcFirstLastPara="1" rIns="91425" wrap="square" tIns="45700">
            <a:spAutoFit/>
          </a:bodyPr>
          <a:lstStyle/>
          <a:p>
            <a:pPr indent="0" lvl="0" marL="0" marR="0" rtl="0" algn="l">
              <a:lnSpc>
                <a:spcPct val="115000"/>
              </a:lnSpc>
              <a:spcBef>
                <a:spcPts val="0"/>
              </a:spcBef>
              <a:spcAft>
                <a:spcPts val="0"/>
              </a:spcAft>
              <a:buNone/>
            </a:pPr>
            <a:r>
              <a:rPr b="1" lang="de-DE" sz="2000">
                <a:solidFill>
                  <a:srgbClr val="3A3838"/>
                </a:solidFill>
                <a:latin typeface="Droid Sans Mono"/>
                <a:ea typeface="Droid Sans Mono"/>
                <a:cs typeface="Droid Sans Mono"/>
                <a:sym typeface="Droid Sans Mono"/>
              </a:rPr>
              <a:t>“The future is a much better </a:t>
            </a:r>
            <a:r>
              <a:rPr b="1" lang="de-DE" sz="2000">
                <a:solidFill>
                  <a:srgbClr val="3488AB"/>
                </a:solidFill>
                <a:latin typeface="Droid Sans Mono"/>
                <a:ea typeface="Droid Sans Mono"/>
                <a:cs typeface="Droid Sans Mono"/>
                <a:sym typeface="Droid Sans Mono"/>
              </a:rPr>
              <a:t>guide</a:t>
            </a:r>
            <a:r>
              <a:rPr b="1" lang="de-DE" sz="2000">
                <a:solidFill>
                  <a:srgbClr val="3A3838"/>
                </a:solidFill>
                <a:latin typeface="Droid Sans Mono"/>
                <a:ea typeface="Droid Sans Mono"/>
                <a:cs typeface="Droid Sans Mono"/>
                <a:sym typeface="Droid Sans Mono"/>
              </a:rPr>
              <a:t> to the present than the past</a:t>
            </a:r>
            <a:r>
              <a:rPr b="1" lang="de-DE" sz="2000">
                <a:solidFill>
                  <a:srgbClr val="3A3838"/>
                </a:solidFill>
                <a:latin typeface="Droid Sans Mono"/>
                <a:ea typeface="Droid Sans Mono"/>
                <a:cs typeface="Droid Sans Mono"/>
                <a:sym typeface="Droid Sans Mono"/>
              </a:rPr>
              <a:t>”</a:t>
            </a:r>
            <a:r>
              <a:rPr b="1" baseline="30000" lang="de-DE" sz="2000">
                <a:solidFill>
                  <a:srgbClr val="3A3838"/>
                </a:solidFill>
                <a:latin typeface="Droid Sans Mono"/>
                <a:ea typeface="Droid Sans Mono"/>
                <a:cs typeface="Droid Sans Mono"/>
                <a:sym typeface="Droid Sans Mono"/>
              </a:rPr>
              <a:t>7</a:t>
            </a:r>
            <a:endParaRPr b="1" sz="2000">
              <a:solidFill>
                <a:srgbClr val="3A3838"/>
              </a:solidFill>
              <a:latin typeface="Droid Sans Mono"/>
              <a:ea typeface="Droid Sans Mono"/>
              <a:cs typeface="Droid Sans Mono"/>
              <a:sym typeface="Droid Sans Mono"/>
            </a:endParaRPr>
          </a:p>
        </p:txBody>
      </p:sp>
      <p:sp>
        <p:nvSpPr>
          <p:cNvPr id="361" name="Google Shape;361;g2b7a3dd6a4a_0_286"/>
          <p:cNvSpPr/>
          <p:nvPr/>
        </p:nvSpPr>
        <p:spPr>
          <a:xfrm>
            <a:off x="301800" y="249775"/>
            <a:ext cx="11577000" cy="6276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1100"/>
              <a:buFont typeface="Arial"/>
              <a:buNone/>
            </a:pPr>
            <a:r>
              <a:rPr lang="de-DE">
                <a:solidFill>
                  <a:schemeClr val="dk1"/>
                </a:solidFill>
                <a:latin typeface="Droid Sans Mono"/>
                <a:ea typeface="Droid Sans Mono"/>
                <a:cs typeface="Droid Sans Mono"/>
                <a:sym typeface="Droid Sans Mono"/>
              </a:rPr>
              <a:t>Final reflections</a:t>
            </a:r>
            <a:endParaRPr i="0" u="none" cap="none" strike="noStrike">
              <a:solidFill>
                <a:schemeClr val="dk1"/>
              </a:solidFill>
              <a:latin typeface="Droid Sans Mono"/>
              <a:ea typeface="Droid Sans Mono"/>
              <a:cs typeface="Droid Sans Mono"/>
              <a:sym typeface="Droid Sans Mono"/>
            </a:endParaRPr>
          </a:p>
        </p:txBody>
      </p:sp>
      <p:pic>
        <p:nvPicPr>
          <p:cNvPr id="362" name="Google Shape;362;g2b7a3dd6a4a_0_286"/>
          <p:cNvPicPr preferRelativeResize="0"/>
          <p:nvPr/>
        </p:nvPicPr>
        <p:blipFill rotWithShape="1">
          <a:blip r:embed="rId3">
            <a:alphaModFix/>
          </a:blip>
          <a:srcRect b="0" l="0" r="0" t="0"/>
          <a:stretch/>
        </p:blipFill>
        <p:spPr>
          <a:xfrm>
            <a:off x="6493500" y="877350"/>
            <a:ext cx="4990200" cy="49902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2024-01-31T13:28:11Z</dcterms:created>
  <dc:creator>Hanna-Sophie Bollmann</dc:creator>
</cp:coreProperties>
</file>